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30275213" cy="42803763"/>
  <p:notesSz cx="142240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6132" userDrawn="1">
          <p15:clr>
            <a:srgbClr val="A4A3A4"/>
          </p15:clr>
        </p15:guide>
        <p15:guide id="2" pos="3344" userDrawn="1">
          <p15:clr>
            <a:srgbClr val="A4A3A4"/>
          </p15:clr>
        </p15:guide>
        <p15:guide id="3" orient="horz" pos="11418" userDrawn="1">
          <p15:clr>
            <a:srgbClr val="A4A3A4"/>
          </p15:clr>
        </p15:guide>
        <p15:guide id="4" pos="8384" userDrawn="1">
          <p15:clr>
            <a:srgbClr val="A4A3A4"/>
          </p15:clr>
        </p15:guide>
        <p15:guide id="5" orient="horz" pos="255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3308" y="-484"/>
      </p:cViewPr>
      <p:guideLst>
        <p:guide orient="horz" pos="6132"/>
        <p:guide pos="3344"/>
        <p:guide orient="horz" pos="11418"/>
        <p:guide pos="8384"/>
        <p:guide orient="horz" pos="2553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mir Bekiri" userId="5f1a816a-4829-4ff0-8dc2-ec7b9190e8b8" providerId="ADAL" clId="{DDC1605E-0B87-4CD9-9737-D04638722EFD}"/>
    <pc:docChg chg="undo custSel modSld">
      <pc:chgData name="Valmir Bekiri" userId="5f1a816a-4829-4ff0-8dc2-ec7b9190e8b8" providerId="ADAL" clId="{DDC1605E-0B87-4CD9-9737-D04638722EFD}" dt="2026-04-02T08:59:06.113" v="663" actId="6549"/>
      <pc:docMkLst>
        <pc:docMk/>
      </pc:docMkLst>
      <pc:sldChg chg="addSp delSp modSp mod">
        <pc:chgData name="Valmir Bekiri" userId="5f1a816a-4829-4ff0-8dc2-ec7b9190e8b8" providerId="ADAL" clId="{DDC1605E-0B87-4CD9-9737-D04638722EFD}" dt="2026-04-02T08:59:06.113" v="663" actId="6549"/>
        <pc:sldMkLst>
          <pc:docMk/>
          <pc:sldMk cId="0" sldId="256"/>
        </pc:sldMkLst>
        <pc:spChg chg="mod">
          <ac:chgData name="Valmir Bekiri" userId="5f1a816a-4829-4ff0-8dc2-ec7b9190e8b8" providerId="ADAL" clId="{DDC1605E-0B87-4CD9-9737-D04638722EFD}" dt="2026-04-02T08:59:06.113" v="663" actId="6549"/>
          <ac:spMkLst>
            <pc:docMk/>
            <pc:sldMk cId="0" sldId="256"/>
            <ac:spMk id="28" creationId="{00000000-0000-0000-0000-000000000000}"/>
          </ac:spMkLst>
        </pc:spChg>
        <pc:picChg chg="add mod">
          <ac:chgData name="Valmir Bekiri" userId="5f1a816a-4829-4ff0-8dc2-ec7b9190e8b8" providerId="ADAL" clId="{DDC1605E-0B87-4CD9-9737-D04638722EFD}" dt="2026-04-02T08:58:46.749" v="661" actId="1076"/>
          <ac:picMkLst>
            <pc:docMk/>
            <pc:sldMk cId="0" sldId="256"/>
            <ac:picMk id="4" creationId="{FB88CCA5-24C5-1616-CB96-15AB14B1C7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270641" y="13269168"/>
            <a:ext cx="25733931" cy="17359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281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541282" y="23970108"/>
            <a:ext cx="2119264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83813" y="8619375"/>
            <a:ext cx="13064293" cy="1735988"/>
          </a:xfrm>
          <a:prstGeom prst="rect">
            <a:avLst/>
          </a:prstGeom>
        </p:spPr>
        <p:txBody>
          <a:bodyPr lIns="0" tIns="0" rIns="0" bIns="0"/>
          <a:lstStyle>
            <a:lvl1pPr>
              <a:defRPr sz="11281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13761" y="9844866"/>
            <a:ext cx="27247692" cy="27699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53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83813" y="8619375"/>
            <a:ext cx="13064293" cy="1735988"/>
          </a:xfrm>
          <a:prstGeom prst="rect">
            <a:avLst/>
          </a:prstGeom>
        </p:spPr>
        <p:txBody>
          <a:bodyPr lIns="0" tIns="0" rIns="0" bIns="0"/>
          <a:lstStyle>
            <a:lvl1pPr>
              <a:defRPr sz="11281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13760" y="9844866"/>
            <a:ext cx="1316971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5591735" y="9844866"/>
            <a:ext cx="1316971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283813" y="8619375"/>
            <a:ext cx="13064293" cy="1735988"/>
          </a:xfrm>
          <a:prstGeom prst="rect">
            <a:avLst/>
          </a:prstGeom>
        </p:spPr>
        <p:txBody>
          <a:bodyPr lIns="0" tIns="0" rIns="0" bIns="0"/>
          <a:lstStyle>
            <a:lvl1pPr>
              <a:defRPr sz="11281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0293573" y="39807503"/>
            <a:ext cx="968806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513761" y="39807503"/>
            <a:ext cx="696329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1798153" y="39807503"/>
            <a:ext cx="696329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150">
        <a:defRPr>
          <a:latin typeface="+mn-lt"/>
          <a:ea typeface="+mn-ea"/>
          <a:cs typeface="+mn-cs"/>
        </a:defRPr>
      </a:lvl2pPr>
      <a:lvl3pPr marL="1946300">
        <a:defRPr>
          <a:latin typeface="+mn-lt"/>
          <a:ea typeface="+mn-ea"/>
          <a:cs typeface="+mn-cs"/>
        </a:defRPr>
      </a:lvl3pPr>
      <a:lvl4pPr marL="2919451">
        <a:defRPr>
          <a:latin typeface="+mn-lt"/>
          <a:ea typeface="+mn-ea"/>
          <a:cs typeface="+mn-cs"/>
        </a:defRPr>
      </a:lvl4pPr>
      <a:lvl5pPr marL="3892601">
        <a:defRPr>
          <a:latin typeface="+mn-lt"/>
          <a:ea typeface="+mn-ea"/>
          <a:cs typeface="+mn-cs"/>
        </a:defRPr>
      </a:lvl5pPr>
      <a:lvl6pPr marL="4865751">
        <a:defRPr>
          <a:latin typeface="+mn-lt"/>
          <a:ea typeface="+mn-ea"/>
          <a:cs typeface="+mn-cs"/>
        </a:defRPr>
      </a:lvl6pPr>
      <a:lvl7pPr marL="5838901">
        <a:defRPr>
          <a:latin typeface="+mn-lt"/>
          <a:ea typeface="+mn-ea"/>
          <a:cs typeface="+mn-cs"/>
        </a:defRPr>
      </a:lvl7pPr>
      <a:lvl8pPr marL="6812051">
        <a:defRPr>
          <a:latin typeface="+mn-lt"/>
          <a:ea typeface="+mn-ea"/>
          <a:cs typeface="+mn-cs"/>
        </a:defRPr>
      </a:lvl8pPr>
      <a:lvl9pPr marL="7785202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3481" userDrawn="1">
          <p15:clr>
            <a:srgbClr val="F26B43"/>
          </p15:clr>
        </p15:guide>
        <p15:guide id="2" pos="953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jp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4410" y="15915481"/>
            <a:ext cx="7563396" cy="18200475"/>
          </a:xfrm>
          <a:prstGeom prst="rect">
            <a:avLst/>
          </a:prstGeom>
        </p:spPr>
        <p:txBody>
          <a:bodyPr vert="horz" wrap="square" lIns="0" tIns="27031" rIns="0" bIns="0" rtlCol="0">
            <a:spAutoFit/>
          </a:bodyPr>
          <a:lstStyle/>
          <a:p>
            <a:pPr marL="27032">
              <a:spcBef>
                <a:spcPts val="213"/>
              </a:spcBef>
            </a:pPr>
            <a:r>
              <a:rPr lang="de-AT" sz="3200" dirty="0">
                <a:solidFill>
                  <a:srgbClr val="0070F2"/>
                </a:solidFill>
                <a:latin typeface="Arial"/>
                <a:cs typeface="Arial"/>
              </a:rPr>
              <a:t>Einleitung</a:t>
            </a:r>
            <a:endParaRPr lang="de-CH" sz="3200" spc="-660" dirty="0">
              <a:solidFill>
                <a:srgbClr val="0070F2"/>
              </a:solidFill>
              <a:latin typeface="Arial"/>
              <a:cs typeface="Arial"/>
            </a:endParaRPr>
          </a:p>
          <a:p>
            <a:pPr marL="27032">
              <a:spcBef>
                <a:spcPts val="213"/>
              </a:spcBef>
            </a:pPr>
            <a:endParaRPr lang="de-CH" sz="3200" spc="-660" dirty="0">
              <a:solidFill>
                <a:srgbClr val="AC1281"/>
              </a:solidFill>
              <a:latin typeface="Arial"/>
              <a:cs typeface="Arial"/>
            </a:endParaRPr>
          </a:p>
          <a:p>
            <a:pPr marL="27032">
              <a:spcBef>
                <a:spcPts val="426"/>
              </a:spcBef>
            </a:pP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Lauftext</a:t>
            </a:r>
            <a:r>
              <a:rPr lang="fr-FR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sitem</a:t>
            </a:r>
            <a:r>
              <a:rPr lang="fr-FR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fr-FR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lang="fr-FR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Semibold</a:t>
            </a:r>
            <a:r>
              <a:rPr lang="fr-FR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fr-FR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fr-FR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lang="fr-FR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spc="-21" dirty="0" err="1">
                <a:solidFill>
                  <a:srgbClr val="231F20"/>
                </a:solidFill>
                <a:latin typeface="Arial"/>
                <a:cs typeface="Arial"/>
              </a:rPr>
              <a:t>dest</a:t>
            </a:r>
            <a:r>
              <a:rPr lang="fr-FR" sz="3000" spc="-21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endParaRPr lang="fr-FR" sz="3000" dirty="0">
              <a:latin typeface="Arial"/>
              <a:cs typeface="Arial"/>
            </a:endParaRPr>
          </a:p>
          <a:p>
            <a:pPr marL="27032">
              <a:spcBef>
                <a:spcPts val="223"/>
              </a:spcBef>
            </a:pP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quis</a:t>
            </a:r>
            <a:r>
              <a:rPr lang="fr-FR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poriore</a:t>
            </a:r>
            <a:r>
              <a:rPr lang="fr-FR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pellicient</a:t>
            </a:r>
            <a:r>
              <a:rPr lang="fr-FR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quosant</a:t>
            </a:r>
            <a:r>
              <a:rPr lang="fr-FR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dirty="0" err="1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lang="fr-FR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fr-FR" sz="3000" spc="-43" dirty="0" err="1">
                <a:solidFill>
                  <a:srgbClr val="231F20"/>
                </a:solidFill>
                <a:latin typeface="Arial"/>
                <a:cs typeface="Arial"/>
              </a:rPr>
              <a:t>endi</a:t>
            </a:r>
            <a:endParaRPr lang="fr-FR" sz="3000" spc="-43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>
              <a:spcBef>
                <a:spcPts val="223"/>
              </a:spcBef>
            </a:pPr>
            <a:endParaRPr lang="fr-FR" sz="3000" spc="-43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algn="l">
              <a:lnSpc>
                <a:spcPct val="106000"/>
              </a:lnSpc>
              <a:spcBef>
                <a:spcPts val="202"/>
              </a:spcBef>
            </a:pPr>
            <a:r>
              <a:rPr lang="de-CH" sz="3000" dirty="0">
                <a:solidFill>
                  <a:srgbClr val="0070F2"/>
                </a:solidFill>
                <a:latin typeface="Arial"/>
                <a:cs typeface="Arial"/>
              </a:rPr>
              <a:t>Ziel/Motivation</a:t>
            </a:r>
          </a:p>
          <a:p>
            <a:pPr marL="27032" algn="l">
              <a:lnSpc>
                <a:spcPct val="106000"/>
              </a:lnSpc>
              <a:spcBef>
                <a:spcPts val="202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rehendebit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libusdandi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dios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conseditae</a:t>
            </a:r>
            <a:endParaRPr lang="de-CH" sz="3000" dirty="0">
              <a:latin typeface="Arial"/>
              <a:cs typeface="Arial"/>
            </a:endParaRPr>
          </a:p>
          <a:p>
            <a:pPr marL="27032" algn="l">
              <a:lnSpc>
                <a:spcPct val="106000"/>
              </a:lnSpc>
              <a:spcBef>
                <a:spcPts val="202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nectas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aborporr</a:t>
            </a:r>
            <a:r>
              <a:rPr lang="de-CH"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tenimi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officid</a:t>
            </a:r>
            <a:r>
              <a:rPr lang="de-CH"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itatur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endParaRPr lang="de-CH" sz="3000" dirty="0">
              <a:latin typeface="Arial"/>
              <a:cs typeface="Arial"/>
            </a:endParaRPr>
          </a:p>
          <a:p>
            <a:pPr marL="27032" algn="l">
              <a:lnSpc>
                <a:spcPct val="106000"/>
              </a:lnSpc>
              <a:spcBef>
                <a:spcPts val="202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Cepratis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u="sng" spc="-21" dirty="0">
                <a:solidFill>
                  <a:srgbClr val="231F20"/>
                </a:solidFill>
                <a:uFill>
                  <a:solidFill>
                    <a:srgbClr val="ED037C"/>
                  </a:solidFill>
                </a:uFill>
                <a:latin typeface="Arial"/>
                <a:cs typeface="Arial"/>
              </a:rPr>
              <a:t>link.ch</a:t>
            </a:r>
          </a:p>
          <a:p>
            <a:pPr marL="27032" algn="l">
              <a:lnSpc>
                <a:spcPct val="106000"/>
              </a:lnSpc>
              <a:spcBef>
                <a:spcPts val="202"/>
              </a:spcBef>
            </a:pPr>
            <a:endParaRPr lang="de-CH" sz="3000" u="sng" spc="-21" dirty="0">
              <a:solidFill>
                <a:srgbClr val="231F20"/>
              </a:solidFill>
              <a:uFill>
                <a:solidFill>
                  <a:srgbClr val="ED037C"/>
                </a:solidFill>
              </a:uFill>
              <a:latin typeface="Arial"/>
              <a:cs typeface="Arial"/>
            </a:endParaRPr>
          </a:p>
          <a:p>
            <a:pPr marL="27032" algn="l">
              <a:lnSpc>
                <a:spcPct val="106000"/>
              </a:lnSpc>
              <a:spcBef>
                <a:spcPts val="202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volorero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delis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sent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dem-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porehendi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utatempos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volorum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Hilicia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pliquae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rspersperi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dusciet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molor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accum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vero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odistio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non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aliqui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quaepudit</a:t>
            </a: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algn="l">
              <a:lnSpc>
                <a:spcPct val="106000"/>
              </a:lnSpc>
              <a:spcBef>
                <a:spcPts val="202"/>
              </a:spcBef>
            </a:pPr>
            <a:endParaRPr lang="de-CH" sz="3000" dirty="0">
              <a:latin typeface="Arial"/>
              <a:cs typeface="Arial"/>
            </a:endParaRPr>
          </a:p>
          <a:p>
            <a:pPr marL="27032">
              <a:spcBef>
                <a:spcPts val="213"/>
              </a:spcBef>
            </a:pPr>
            <a:r>
              <a:rPr lang="de-CH" sz="3200" dirty="0">
                <a:solidFill>
                  <a:srgbClr val="0070F2"/>
                </a:solidFill>
                <a:latin typeface="Arial"/>
                <a:cs typeface="Arial"/>
              </a:rPr>
              <a:t>Methodik/Vorgehen</a:t>
            </a:r>
            <a:endParaRPr lang="de-CH" sz="3200" spc="-660" dirty="0">
              <a:solidFill>
                <a:srgbClr val="0070F2"/>
              </a:solidFill>
              <a:latin typeface="Arial"/>
              <a:cs typeface="Arial"/>
            </a:endParaRPr>
          </a:p>
          <a:p>
            <a:pPr marL="28800">
              <a:lnSpc>
                <a:spcPct val="106000"/>
              </a:lnSpc>
              <a:spcBef>
                <a:spcPts val="202"/>
              </a:spcBef>
            </a:pPr>
            <a:endParaRPr lang="de-CH" sz="3000" spc="-660" dirty="0">
              <a:solidFill>
                <a:srgbClr val="AC1281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26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nimi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29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quodicatus</a:t>
            </a:r>
            <a:endParaRPr lang="de-CH" sz="3000" dirty="0"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enessit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vent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esedi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di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dioritis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acesti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omnist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odit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laut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marR="54064" indent="-279781">
              <a:lnSpc>
                <a:spcPts val="3808"/>
              </a:lnSpc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nem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non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consequi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rae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poreprat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la-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borumquos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il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evendellore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sum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vendandit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nobis si-</a:t>
            </a: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must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ulpa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Itae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doluptatius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algn="l">
              <a:spcBef>
                <a:spcPts val="234"/>
              </a:spcBef>
              <a:buClr>
                <a:srgbClr val="0070F2"/>
              </a:buClr>
              <a:buSzPct val="114285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volorero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delis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sent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dem-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porehendi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utatempos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volorum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Hilicia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pliquae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rspersperi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dusciet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molor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accum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vero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odistio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non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aliqui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quaepudit</a:t>
            </a: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algn="l">
              <a:spcBef>
                <a:spcPts val="234"/>
              </a:spcBef>
              <a:buClr>
                <a:srgbClr val="0070F2"/>
              </a:buClr>
              <a:buSzPct val="114285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volorero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delis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sent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dem-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porehendi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utatempos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volorum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Hilicia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pliquae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rspersperi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dusciet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molor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accum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vero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odistio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non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aliqui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quaepudit</a:t>
            </a: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309259" y="9590881"/>
            <a:ext cx="7198472" cy="32872551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6300"/>
              </a:lnSpc>
              <a:spcBef>
                <a:spcPts val="202"/>
              </a:spcBef>
            </a:pP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Vid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mo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es</a:t>
            </a:r>
            <a:r>
              <a:rPr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dolut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quatempore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nonse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53" dirty="0">
                <a:solidFill>
                  <a:srgbClr val="231F20"/>
                </a:solidFill>
                <a:latin typeface="Arial"/>
                <a:cs typeface="Arial"/>
              </a:rPr>
              <a:t>nis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nobis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dolupti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sunt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53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endParaRPr lang="de-CH" sz="3000" spc="-53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  <a:spcBef>
                <a:spcPts val="202"/>
              </a:spcBef>
            </a:pPr>
            <a:endParaRPr lang="de-CH" sz="3000" spc="-53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>
              <a:spcBef>
                <a:spcPts val="426"/>
              </a:spcBef>
            </a:pPr>
            <a:r>
              <a:rPr lang="de-CH" sz="3000" dirty="0">
                <a:solidFill>
                  <a:srgbClr val="0070F2"/>
                </a:solidFill>
                <a:latin typeface="Arial"/>
                <a:cs typeface="Arial"/>
              </a:rPr>
              <a:t>Untertitel</a:t>
            </a:r>
            <a:r>
              <a:rPr lang="de-CH" sz="3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CH" sz="3000" spc="-106" dirty="0">
                <a:solidFill>
                  <a:srgbClr val="0070F2"/>
                </a:solidFill>
                <a:latin typeface="Arial"/>
                <a:cs typeface="Arial"/>
              </a:rPr>
              <a:t>2</a:t>
            </a:r>
            <a:endParaRPr lang="de-CH" sz="3000" dirty="0">
              <a:solidFill>
                <a:srgbClr val="0070F2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natium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haribus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sumquibus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idelibu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sdaeptibus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commodio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aborupt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 err="1">
                <a:solidFill>
                  <a:srgbClr val="231F20"/>
                </a:solidFill>
                <a:latin typeface="Arial"/>
                <a:cs typeface="Arial"/>
              </a:rPr>
              <a:t>atu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rest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vitas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nulparumqui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blaborrunt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quia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essectem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consenimus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6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volessequam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ratur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sum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 err="1">
                <a:solidFill>
                  <a:srgbClr val="231F20"/>
                </a:solidFill>
                <a:latin typeface="Arial"/>
                <a:cs typeface="Arial"/>
              </a:rPr>
              <a:t>quae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nullorepudis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sequae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solent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exerum</a:t>
            </a:r>
            <a:r>
              <a:rPr lang="de-CH" sz="3000" spc="106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cus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eturerrorum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illandi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tatusaped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ex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esto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ilicte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ra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dignimus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doluptibus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omnissit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inverum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cuptaque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sumquid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ex-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molupta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tectatem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repudae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viderch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 err="1">
                <a:solidFill>
                  <a:srgbClr val="231F20"/>
                </a:solidFill>
                <a:latin typeface="Arial"/>
                <a:cs typeface="Arial"/>
              </a:rPr>
              <a:t>ici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lit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porectu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reptatur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sitassita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voluptureria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quia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nam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apiendelibus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officit</a:t>
            </a:r>
            <a:r>
              <a:rPr lang="de-CH" sz="3000" spc="106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etur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doluptatus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etusa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</a:p>
          <a:p>
            <a:pPr marL="27032" marR="10813">
              <a:lnSpc>
                <a:spcPct val="106300"/>
              </a:lnSpc>
            </a:pP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r>
              <a:rPr lang="de-CH" sz="3200">
                <a:solidFill>
                  <a:srgbClr val="0070F2"/>
                </a:solidFill>
                <a:latin typeface="Arial"/>
                <a:cs typeface="Arial"/>
              </a:rPr>
              <a:t>Ergebnisse</a:t>
            </a:r>
            <a:endParaRPr lang="de-CH" sz="3200" dirty="0">
              <a:solidFill>
                <a:srgbClr val="0070F2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endParaRPr lang="de-CH" sz="3000" dirty="0"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r>
              <a:rPr lang="it-IT" sz="3000" dirty="0" err="1">
                <a:solidFill>
                  <a:srgbClr val="231F20"/>
                </a:solidFill>
                <a:latin typeface="Arial"/>
                <a:cs typeface="Arial"/>
              </a:rPr>
              <a:t>Daest</a:t>
            </a:r>
            <a:r>
              <a:rPr lang="it-IT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it-IT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 err="1">
                <a:solidFill>
                  <a:srgbClr val="231F20"/>
                </a:solidFill>
                <a:latin typeface="Arial"/>
                <a:cs typeface="Arial"/>
              </a:rPr>
              <a:t>quiditatur</a:t>
            </a:r>
            <a:r>
              <a:rPr lang="it-IT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 err="1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lang="it-IT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>
                <a:solidFill>
                  <a:srgbClr val="231F20"/>
                </a:solidFill>
                <a:latin typeface="Arial"/>
                <a:cs typeface="Arial"/>
              </a:rPr>
              <a:t>fuga.</a:t>
            </a:r>
            <a:r>
              <a:rPr lang="it-IT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>
                <a:solidFill>
                  <a:srgbClr val="231F20"/>
                </a:solidFill>
                <a:latin typeface="Arial"/>
                <a:cs typeface="Arial"/>
              </a:rPr>
              <a:t>Cus</a:t>
            </a:r>
            <a:r>
              <a:rPr lang="it-IT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 err="1">
                <a:solidFill>
                  <a:srgbClr val="231F20"/>
                </a:solidFill>
                <a:latin typeface="Arial"/>
                <a:cs typeface="Arial"/>
              </a:rPr>
              <a:t>adit</a:t>
            </a:r>
            <a:r>
              <a:rPr lang="it-IT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lang="it-IT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spc="-43" dirty="0">
                <a:solidFill>
                  <a:srgbClr val="231F20"/>
                </a:solidFill>
                <a:latin typeface="Arial"/>
                <a:cs typeface="Arial"/>
              </a:rPr>
              <a:t>qua- </a:t>
            </a:r>
            <a:r>
              <a:rPr lang="it-IT" sz="3000" dirty="0">
                <a:solidFill>
                  <a:srgbClr val="231F20"/>
                </a:solidFill>
                <a:latin typeface="Arial"/>
                <a:cs typeface="Arial"/>
              </a:rPr>
              <a:t>tur</a:t>
            </a:r>
            <a:r>
              <a:rPr lang="it-IT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 err="1">
                <a:solidFill>
                  <a:srgbClr val="231F20"/>
                </a:solidFill>
                <a:latin typeface="Arial"/>
                <a:cs typeface="Arial"/>
              </a:rPr>
              <a:t>simporem</a:t>
            </a:r>
            <a:r>
              <a:rPr lang="it-IT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>
                <a:solidFill>
                  <a:srgbClr val="231F20"/>
                </a:solidFill>
                <a:latin typeface="Arial"/>
                <a:cs typeface="Arial"/>
              </a:rPr>
              <a:t>adi</a:t>
            </a:r>
            <a:r>
              <a:rPr lang="it-IT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it-IT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it-IT" sz="3000" spc="-21" dirty="0" err="1">
                <a:solidFill>
                  <a:srgbClr val="231F20"/>
                </a:solidFill>
                <a:latin typeface="Arial"/>
                <a:cs typeface="Arial"/>
              </a:rPr>
              <a:t>vollore</a:t>
            </a:r>
            <a:r>
              <a:rPr lang="it-IT" sz="3000" spc="-21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it-IT" sz="3000" dirty="0"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endParaRPr lang="de-CH" sz="3000" dirty="0"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nimi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quodicatus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enessit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vent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esedi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di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dioritis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acesti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omnist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odit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laut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marR="54064" indent="-279781">
              <a:lnSpc>
                <a:spcPts val="3808"/>
              </a:lnSpc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nem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non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consequi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rae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poreprat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la- 	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borumquos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il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evendellore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306813" indent="-279781">
              <a:spcBef>
                <a:spcPts val="234"/>
              </a:spcBef>
              <a:buClr>
                <a:srgbClr val="0070F2"/>
              </a:buClr>
              <a:buSzPct val="114285"/>
              <a:buChar char="•"/>
              <a:tabLst>
                <a:tab pos="306813" algn="l"/>
              </a:tabLst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sum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vendandit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nobis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simust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ulpa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Itae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doluptatius</a:t>
            </a: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endParaRPr lang="de-CH" sz="3000" dirty="0">
              <a:latin typeface="Arial"/>
              <a:cs typeface="Arial"/>
            </a:endParaRPr>
          </a:p>
          <a:p>
            <a:pPr marL="27032">
              <a:spcBef>
                <a:spcPts val="426"/>
              </a:spcBef>
            </a:pPr>
            <a:r>
              <a:rPr lang="de-CH" sz="3000" dirty="0">
                <a:solidFill>
                  <a:srgbClr val="0070F2"/>
                </a:solidFill>
                <a:latin typeface="Arial"/>
                <a:cs typeface="Arial"/>
              </a:rPr>
              <a:t>Untertitel</a:t>
            </a:r>
            <a:r>
              <a:rPr lang="de-CH" sz="3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CH" sz="3000" spc="-106" dirty="0">
                <a:solidFill>
                  <a:srgbClr val="0070F2"/>
                </a:solidFill>
                <a:latin typeface="Arial"/>
                <a:cs typeface="Arial"/>
              </a:rPr>
              <a:t>2</a:t>
            </a:r>
            <a:endParaRPr lang="de-CH" sz="3000" dirty="0">
              <a:solidFill>
                <a:srgbClr val="0070F2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natium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haribus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sumquibus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idelibu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sdaeptibus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commodio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aborupt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 err="1">
                <a:solidFill>
                  <a:srgbClr val="231F20"/>
                </a:solidFill>
                <a:latin typeface="Arial"/>
                <a:cs typeface="Arial"/>
              </a:rPr>
              <a:t>atu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rest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vitas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nulparumqui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blaborrunt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quia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essectem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consenimus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6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volessequam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ratur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sum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 err="1">
                <a:solidFill>
                  <a:srgbClr val="231F20"/>
                </a:solidFill>
                <a:latin typeface="Arial"/>
                <a:cs typeface="Arial"/>
              </a:rPr>
              <a:t>quae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nullorepudis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sequae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solent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exerum</a:t>
            </a:r>
            <a:r>
              <a:rPr lang="de-CH" sz="3000" spc="106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cus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eturerrorum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illandi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tatusaped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ex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esto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ilicte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ra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dignimus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doluptibus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omnissit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inverum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cuptaque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sumquid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ex-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molupta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tectatem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repudae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viderch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 err="1">
                <a:solidFill>
                  <a:srgbClr val="231F20"/>
                </a:solidFill>
                <a:latin typeface="Arial"/>
                <a:cs typeface="Arial"/>
              </a:rPr>
              <a:t>ici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lit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porectu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reptatur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sitassita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bus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officit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etur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doluptatus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etusa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</a:p>
          <a:p>
            <a:pPr marL="27032" marR="10813">
              <a:lnSpc>
                <a:spcPct val="106300"/>
              </a:lnSpc>
            </a:pP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r>
              <a:rPr lang="de-CH" sz="3200" dirty="0">
                <a:solidFill>
                  <a:srgbClr val="0070F2"/>
                </a:solidFill>
                <a:latin typeface="Arial"/>
                <a:cs typeface="Arial"/>
              </a:rPr>
              <a:t>Diskussion</a:t>
            </a:r>
          </a:p>
          <a:p>
            <a:pPr marL="27032" marR="10813">
              <a:lnSpc>
                <a:spcPct val="106300"/>
              </a:lnSpc>
            </a:pPr>
            <a:endParaRPr lang="de-CH" sz="300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 algn="l">
              <a:lnSpc>
                <a:spcPct val="106300"/>
              </a:lnSpc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Daest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quiditatur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fuga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Cus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adit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qua-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tur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simporem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adi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vollore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Natium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volorero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delis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sent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dem-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porehendi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utatempos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volorum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</a:p>
          <a:p>
            <a:pPr marL="27032" marR="10813" algn="l">
              <a:lnSpc>
                <a:spcPct val="106300"/>
              </a:lnSpc>
            </a:pPr>
            <a:endParaRPr lang="de-CH" sz="3000" spc="16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 algn="l">
              <a:lnSpc>
                <a:spcPct val="106300"/>
              </a:lnSpc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Hilicia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pliquae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rspersperi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dusciet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molor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accum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vero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odistio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non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aliqui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quaepudit</a:t>
            </a: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 algn="l">
              <a:lnSpc>
                <a:spcPct val="106300"/>
              </a:lnSpc>
            </a:pPr>
            <a:endParaRPr lang="de-CH" sz="3000" spc="16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 algn="l">
              <a:lnSpc>
                <a:spcPct val="106300"/>
              </a:lnSpc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Hilicia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pliquae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rspersperi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dusciet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molor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accum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vero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odistio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non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aliqui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quaepudit</a:t>
            </a: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</a:pPr>
            <a:endParaRPr lang="de-CH" sz="300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360706" y="22621081"/>
            <a:ext cx="7674224" cy="20054619"/>
          </a:xfrm>
          <a:prstGeom prst="rect">
            <a:avLst/>
          </a:prstGeom>
        </p:spPr>
        <p:txBody>
          <a:bodyPr vert="horz" wrap="square" lIns="0" tIns="25680" rIns="0" bIns="0" rtlCol="0">
            <a:spAutoFit/>
          </a:bodyPr>
          <a:lstStyle/>
          <a:p>
            <a:pPr marL="27032" marR="10813">
              <a:lnSpc>
                <a:spcPct val="106300"/>
              </a:lnSpc>
              <a:spcBef>
                <a:spcPts val="202"/>
              </a:spcBef>
            </a:pP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haribus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sumquibus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idelibu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sdaeptibus,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43" dirty="0">
                <a:solidFill>
                  <a:srgbClr val="231F20"/>
                </a:solidFill>
                <a:latin typeface="Arial"/>
                <a:cs typeface="Arial"/>
              </a:rPr>
              <a:t>com-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modio.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Ipsam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aborupt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aturest,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quam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21" dirty="0">
                <a:solidFill>
                  <a:srgbClr val="231F20"/>
                </a:solidFill>
                <a:latin typeface="Arial"/>
                <a:cs typeface="Arial"/>
              </a:rPr>
              <a:t>dolupta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vitas</a:t>
            </a:r>
            <a:r>
              <a:rPr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nulparumqui</a:t>
            </a:r>
            <a:r>
              <a:rPr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blaborrunt,</a:t>
            </a:r>
            <a:r>
              <a:rPr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od</a:t>
            </a:r>
            <a:r>
              <a:rPr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43" dirty="0">
                <a:solidFill>
                  <a:srgbClr val="231F20"/>
                </a:solidFill>
                <a:latin typeface="Arial"/>
                <a:cs typeface="Arial"/>
              </a:rPr>
              <a:t>quia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essectem</a:t>
            </a:r>
            <a:r>
              <a:rPr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consenimus</a:t>
            </a:r>
            <a:r>
              <a:rPr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volessequam</a:t>
            </a:r>
            <a:r>
              <a:rPr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53" dirty="0">
                <a:solidFill>
                  <a:srgbClr val="231F20"/>
                </a:solidFill>
                <a:latin typeface="Arial"/>
                <a:cs typeface="Arial"/>
              </a:rPr>
              <a:t>ex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ratur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sum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quae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 err="1">
                <a:solidFill>
                  <a:srgbClr val="231F20"/>
                </a:solidFill>
                <a:latin typeface="Arial"/>
                <a:cs typeface="Arial"/>
              </a:rPr>
              <a:t>nullorepudis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lang="de-AT" sz="3000" spc="96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  <a:spcBef>
                <a:spcPts val="202"/>
              </a:spcBef>
            </a:pPr>
            <a:endParaRPr lang="de-AT" sz="3000" spc="96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  <a:spcBef>
                <a:spcPts val="202"/>
              </a:spcBef>
            </a:pPr>
            <a:r>
              <a:rPr sz="3000" spc="-21" dirty="0" err="1">
                <a:solidFill>
                  <a:srgbClr val="231F20"/>
                </a:solidFill>
                <a:latin typeface="Arial"/>
                <a:cs typeface="Arial"/>
              </a:rPr>
              <a:t>sequae</a:t>
            </a:r>
            <a:r>
              <a:rPr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volum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solent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exerum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cus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eturerrorum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53" dirty="0">
                <a:solidFill>
                  <a:srgbClr val="231F20"/>
                </a:solidFill>
                <a:latin typeface="Arial"/>
                <a:cs typeface="Arial"/>
              </a:rPr>
              <a:t>il-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landi</a:t>
            </a:r>
            <a:r>
              <a:rPr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tatusaped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esto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ilicte</a:t>
            </a:r>
            <a:r>
              <a:rPr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ra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21" dirty="0">
                <a:solidFill>
                  <a:srgbClr val="231F20"/>
                </a:solidFill>
                <a:latin typeface="Arial"/>
                <a:cs typeface="Arial"/>
              </a:rPr>
              <a:t>dignimus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doluptibus</a:t>
            </a:r>
            <a:r>
              <a:rPr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omnissit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inverum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cuptaque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53" dirty="0">
                <a:solidFill>
                  <a:srgbClr val="231F20"/>
                </a:solidFill>
                <a:latin typeface="Arial"/>
                <a:cs typeface="Arial"/>
              </a:rPr>
              <a:t>vo-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lor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sumquid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eum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explit,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molupta</a:t>
            </a:r>
            <a:r>
              <a:rPr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21" dirty="0">
                <a:solidFill>
                  <a:srgbClr val="231F20"/>
                </a:solidFill>
                <a:latin typeface="Arial"/>
                <a:cs typeface="Arial"/>
              </a:rPr>
              <a:t>tecta-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tem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repudae</a:t>
            </a:r>
            <a:r>
              <a:rPr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viderch</a:t>
            </a:r>
            <a:r>
              <a:rPr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icilit</a:t>
            </a:r>
            <a:r>
              <a:rPr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ipsa</a:t>
            </a:r>
            <a:r>
              <a:rPr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porectu</a:t>
            </a:r>
            <a:r>
              <a:rPr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21" dirty="0">
                <a:solidFill>
                  <a:srgbClr val="231F20"/>
                </a:solidFill>
                <a:latin typeface="Arial"/>
                <a:cs typeface="Arial"/>
              </a:rPr>
              <a:t>repta-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tur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sitassita</a:t>
            </a:r>
            <a:r>
              <a:rPr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voluptureria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quia</a:t>
            </a:r>
            <a:r>
              <a:rPr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nam</a:t>
            </a:r>
            <a:r>
              <a:rPr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53" dirty="0">
                <a:solidFill>
                  <a:srgbClr val="231F20"/>
                </a:solidFill>
                <a:latin typeface="Arial"/>
                <a:cs typeface="Arial"/>
              </a:rPr>
              <a:t>ut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apiendelibus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officit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etur</a:t>
            </a:r>
            <a:r>
              <a:rPr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231F20"/>
                </a:solidFill>
                <a:latin typeface="Arial"/>
                <a:cs typeface="Arial"/>
              </a:rPr>
              <a:t>mos</a:t>
            </a:r>
            <a:r>
              <a:rPr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000" spc="-21" dirty="0">
                <a:solidFill>
                  <a:srgbClr val="231F20"/>
                </a:solidFill>
                <a:latin typeface="Arial"/>
                <a:cs typeface="Arial"/>
              </a:rPr>
              <a:t>doluptatus </a:t>
            </a:r>
            <a:r>
              <a:rPr sz="3000" spc="-21" dirty="0" err="1">
                <a:solidFill>
                  <a:srgbClr val="231F20"/>
                </a:solidFill>
                <a:latin typeface="Arial"/>
                <a:cs typeface="Arial"/>
              </a:rPr>
              <a:t>etusa</a:t>
            </a:r>
            <a:r>
              <a:rPr sz="3000" spc="-21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  <a:spcBef>
                <a:spcPts val="202"/>
              </a:spcBef>
            </a:pP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marR="10813">
              <a:lnSpc>
                <a:spcPct val="106300"/>
              </a:lnSpc>
              <a:spcBef>
                <a:spcPts val="426"/>
              </a:spcBef>
            </a:pPr>
            <a:r>
              <a:rPr lang="de-CH" sz="3200" dirty="0">
                <a:solidFill>
                  <a:srgbClr val="0070F2"/>
                </a:solidFill>
                <a:latin typeface="Arial"/>
                <a:cs typeface="Arial"/>
              </a:rPr>
              <a:t>Schlussfolgerung/Fazit</a:t>
            </a:r>
          </a:p>
          <a:p>
            <a:pPr marL="27032" marR="10813">
              <a:lnSpc>
                <a:spcPct val="106300"/>
              </a:lnSpc>
              <a:spcBef>
                <a:spcPts val="426"/>
              </a:spcBef>
            </a:pPr>
            <a:endParaRPr lang="de-CH" sz="3200" dirty="0">
              <a:solidFill>
                <a:srgbClr val="0070F2"/>
              </a:solidFill>
              <a:latin typeface="Arial"/>
              <a:cs typeface="Arial"/>
            </a:endParaRPr>
          </a:p>
          <a:p>
            <a:pPr marL="27032">
              <a:spcBef>
                <a:spcPts val="223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rehendebit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libusdandi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dios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conseditae</a:t>
            </a:r>
            <a:endParaRPr lang="de-CH" sz="3000" dirty="0">
              <a:latin typeface="Arial"/>
              <a:cs typeface="Arial"/>
            </a:endParaRPr>
          </a:p>
          <a:p>
            <a:pPr marL="27032">
              <a:spcBef>
                <a:spcPts val="223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nectas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aborporro</a:t>
            </a:r>
            <a:r>
              <a:rPr lang="de-CH"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tenimi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officid</a:t>
            </a:r>
            <a:r>
              <a:rPr lang="de-CH"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itatur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endParaRPr lang="de-CH" sz="3000" dirty="0">
              <a:latin typeface="Arial"/>
              <a:cs typeface="Arial"/>
            </a:endParaRPr>
          </a:p>
          <a:p>
            <a:pPr marL="27032">
              <a:spcBef>
                <a:spcPts val="234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Cepratis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u="sng" spc="-21" dirty="0">
                <a:solidFill>
                  <a:srgbClr val="231F20"/>
                </a:solidFill>
                <a:uFill>
                  <a:solidFill>
                    <a:srgbClr val="ED037C"/>
                  </a:solidFill>
                </a:uFill>
                <a:latin typeface="Arial"/>
                <a:cs typeface="Arial"/>
              </a:rPr>
              <a:t>link.ch</a:t>
            </a:r>
          </a:p>
          <a:p>
            <a:pPr marL="27032">
              <a:spcBef>
                <a:spcPts val="234"/>
              </a:spcBef>
            </a:pPr>
            <a:endParaRPr lang="de-CH" sz="3000" u="sng" spc="-21" dirty="0">
              <a:solidFill>
                <a:srgbClr val="231F20"/>
              </a:solidFill>
              <a:uFill>
                <a:solidFill>
                  <a:srgbClr val="ED037C"/>
                </a:solidFill>
              </a:uFill>
              <a:latin typeface="Arial"/>
              <a:cs typeface="Arial"/>
            </a:endParaRPr>
          </a:p>
          <a:p>
            <a:pPr marL="27032">
              <a:spcBef>
                <a:spcPts val="234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volorero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delis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sent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dem-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porehendi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utatempos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volorum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Hilicia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pliquae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rspersperi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dusciet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molor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accum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vero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odistio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non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aliqui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quaepuditum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Hilicia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pliquae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rsper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- </a:t>
            </a:r>
          </a:p>
          <a:p>
            <a:pPr marL="27032">
              <a:spcBef>
                <a:spcPts val="234"/>
              </a:spcBef>
            </a:pP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>
              <a:spcBef>
                <a:spcPts val="234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speri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dusciet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molor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accum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vero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</a:p>
          <a:p>
            <a:pPr marL="27032" algn="l">
              <a:spcBef>
                <a:spcPts val="234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volorero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delis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sent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dem-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porehendi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utatempos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volorum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ipsametur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Hilicia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pliquae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rspersperi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pa</a:t>
            </a: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dusciet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molor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accum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que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vero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odistio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.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</a:p>
          <a:p>
            <a:pPr marL="27032" algn="l">
              <a:spcBef>
                <a:spcPts val="234"/>
              </a:spcBef>
            </a:pPr>
            <a:endParaRPr lang="de-CH" sz="3000" spc="106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algn="l">
              <a:spcBef>
                <a:spcPts val="234"/>
              </a:spcBef>
            </a:pPr>
            <a:r>
              <a:rPr lang="de-CH" sz="3000" spc="-53" dirty="0">
                <a:solidFill>
                  <a:srgbClr val="231F20"/>
                </a:solidFill>
                <a:latin typeface="Arial"/>
                <a:cs typeface="Arial"/>
              </a:rPr>
              <a:t>Um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rem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non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nos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di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aliqui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quaepudit</a:t>
            </a:r>
            <a:endParaRPr lang="de-CH" sz="3000" spc="-2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 algn="l">
              <a:spcBef>
                <a:spcPts val="234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volorero</a:t>
            </a:r>
            <a:r>
              <a:rPr lang="de-CH" sz="3000" spc="7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delis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sent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lam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lang="de-CH" sz="3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43" dirty="0">
                <a:solidFill>
                  <a:srgbClr val="231F20"/>
                </a:solidFill>
                <a:latin typeface="Arial"/>
                <a:cs typeface="Arial"/>
              </a:rPr>
              <a:t>dem-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porehendi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utatempos</a:t>
            </a:r>
            <a:r>
              <a:rPr lang="de-CH" sz="3000" spc="10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volorum</a:t>
            </a:r>
            <a:r>
              <a:rPr lang="de-CH" sz="3000" spc="13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dolore</a:t>
            </a:r>
            <a:r>
              <a:rPr lang="de-CH" sz="3000" spc="12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53" dirty="0" err="1">
                <a:solidFill>
                  <a:srgbClr val="231F20"/>
                </a:solidFill>
                <a:latin typeface="Arial"/>
                <a:cs typeface="Arial"/>
              </a:rPr>
              <a:t>vel</a:t>
            </a:r>
            <a:endParaRPr lang="de-CH" sz="3000" spc="-53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32">
              <a:spcBef>
                <a:spcPts val="223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rehendebit</a:t>
            </a:r>
            <a:r>
              <a:rPr lang="de-CH" sz="3000" spc="9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libusdandi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dios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ma</a:t>
            </a:r>
            <a:r>
              <a:rPr lang="de-CH" sz="3000" spc="11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conseditae</a:t>
            </a:r>
            <a:endParaRPr lang="de-CH" sz="3000" dirty="0">
              <a:latin typeface="Arial"/>
              <a:cs typeface="Arial"/>
            </a:endParaRPr>
          </a:p>
          <a:p>
            <a:pPr marL="27032">
              <a:spcBef>
                <a:spcPts val="223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nectas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aborporro</a:t>
            </a:r>
            <a:r>
              <a:rPr lang="de-CH"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tenimi</a:t>
            </a:r>
            <a:r>
              <a:rPr lang="de-CH" sz="3000" dirty="0">
                <a:solidFill>
                  <a:srgbClr val="231F20"/>
                </a:solidFill>
                <a:latin typeface="Arial"/>
                <a:cs typeface="Arial"/>
              </a:rPr>
              <a:t>,</a:t>
            </a:r>
            <a:r>
              <a:rPr lang="de-CH" sz="3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officid</a:t>
            </a:r>
            <a:r>
              <a:rPr lang="de-CH" sz="3000" spc="149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spc="-21" dirty="0" err="1">
                <a:solidFill>
                  <a:srgbClr val="231F20"/>
                </a:solidFill>
                <a:latin typeface="Arial"/>
                <a:cs typeface="Arial"/>
              </a:rPr>
              <a:t>itatur</a:t>
            </a:r>
            <a:r>
              <a:rPr lang="de-CH" sz="3000" spc="-21" dirty="0">
                <a:solidFill>
                  <a:srgbClr val="231F20"/>
                </a:solidFill>
                <a:latin typeface="Arial"/>
                <a:cs typeface="Arial"/>
              </a:rPr>
              <a:t>?</a:t>
            </a:r>
            <a:endParaRPr lang="de-CH" sz="3000" dirty="0">
              <a:latin typeface="Arial"/>
              <a:cs typeface="Arial"/>
            </a:endParaRPr>
          </a:p>
          <a:p>
            <a:pPr marL="27032">
              <a:spcBef>
                <a:spcPts val="234"/>
              </a:spcBef>
            </a:pPr>
            <a:r>
              <a:rPr lang="de-CH" sz="3000" dirty="0" err="1">
                <a:solidFill>
                  <a:srgbClr val="231F20"/>
                </a:solidFill>
                <a:latin typeface="Arial"/>
                <a:cs typeface="Arial"/>
              </a:rPr>
              <a:t>Cepratis</a:t>
            </a:r>
            <a:r>
              <a:rPr lang="de-CH" sz="3000" spc="1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de-CH" sz="3000" u="sng" spc="-21" dirty="0">
                <a:solidFill>
                  <a:srgbClr val="231F20"/>
                </a:solidFill>
                <a:uFill>
                  <a:solidFill>
                    <a:srgbClr val="ED037C"/>
                  </a:solidFill>
                </a:uFill>
                <a:latin typeface="Arial"/>
                <a:cs typeface="Arial"/>
              </a:rPr>
              <a:t>link.ch</a:t>
            </a:r>
          </a:p>
          <a:p>
            <a:pPr marL="27032" algn="l">
              <a:spcBef>
                <a:spcPts val="234"/>
              </a:spcBef>
            </a:pPr>
            <a:endParaRPr lang="de-CH" sz="3000" dirty="0">
              <a:latin typeface="Arial"/>
              <a:cs typeface="Arial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34490288"/>
            <a:ext cx="12904594" cy="7180793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1232580" y="19199432"/>
            <a:ext cx="3345141" cy="948335"/>
          </a:xfrm>
          <a:prstGeom prst="rect">
            <a:avLst/>
          </a:prstGeom>
        </p:spPr>
        <p:txBody>
          <a:bodyPr vert="horz" wrap="square" lIns="0" tIns="37844" rIns="0" bIns="0" rtlCol="0">
            <a:spAutoFit/>
          </a:bodyPr>
          <a:lstStyle/>
          <a:p>
            <a:pPr marL="27032" algn="l">
              <a:spcBef>
                <a:spcPts val="298"/>
              </a:spcBef>
            </a:pP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Prof.</a:t>
            </a:r>
            <a:r>
              <a:rPr sz="1916" b="1" spc="2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spc="-53" dirty="0">
                <a:solidFill>
                  <a:srgbClr val="231F20"/>
                </a:solidFill>
                <a:latin typeface="Arial"/>
                <a:cs typeface="Arial"/>
              </a:rPr>
              <a:t>Dr.</a:t>
            </a:r>
            <a:endParaRPr sz="1916" b="1" dirty="0">
              <a:latin typeface="Arial"/>
              <a:cs typeface="Arial"/>
            </a:endParaRPr>
          </a:p>
          <a:p>
            <a:pPr marL="27032" algn="l">
              <a:spcBef>
                <a:spcPts val="96"/>
              </a:spcBef>
            </a:pP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Peter</a:t>
            </a:r>
            <a:r>
              <a:rPr sz="1916" b="1" spc="28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spc="-21" dirty="0">
                <a:solidFill>
                  <a:srgbClr val="231F20"/>
                </a:solidFill>
                <a:latin typeface="Arial"/>
                <a:cs typeface="Arial"/>
              </a:rPr>
              <a:t>Mustermann</a:t>
            </a:r>
            <a:endParaRPr sz="1916" b="1" dirty="0">
              <a:latin typeface="Arial"/>
              <a:cs typeface="Arial"/>
            </a:endParaRPr>
          </a:p>
          <a:p>
            <a:pPr marL="27032" algn="l">
              <a:spcBef>
                <a:spcPts val="96"/>
              </a:spcBef>
            </a:pPr>
            <a:r>
              <a:rPr sz="1916" dirty="0">
                <a:solidFill>
                  <a:srgbClr val="231F20"/>
                </a:solidFill>
                <a:latin typeface="Arial"/>
                <a:cs typeface="Arial"/>
              </a:rPr>
              <a:t>Leiter</a:t>
            </a:r>
            <a:r>
              <a:rPr lang="de-CH" sz="1916" spc="5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dirty="0" err="1">
                <a:solidFill>
                  <a:srgbClr val="231F20"/>
                </a:solidFill>
                <a:latin typeface="Arial"/>
                <a:cs typeface="Arial"/>
              </a:rPr>
              <a:t>Studiengang</a:t>
            </a:r>
            <a:r>
              <a:rPr sz="1916" spc="5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spc="-53" dirty="0">
                <a:solidFill>
                  <a:srgbClr val="231F20"/>
                </a:solidFill>
                <a:latin typeface="Arial"/>
                <a:cs typeface="Arial"/>
              </a:rPr>
              <a:t>XY</a:t>
            </a:r>
            <a:endParaRPr sz="1916" dirty="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232581" y="33422196"/>
            <a:ext cx="3345141" cy="617100"/>
          </a:xfrm>
          <a:prstGeom prst="rect">
            <a:avLst/>
          </a:prstGeom>
        </p:spPr>
        <p:txBody>
          <a:bodyPr vert="horz" wrap="square" lIns="0" tIns="24328" rIns="0" bIns="0" rtlCol="0">
            <a:spAutoFit/>
          </a:bodyPr>
          <a:lstStyle/>
          <a:p>
            <a:pPr marL="27032" marR="10813">
              <a:lnSpc>
                <a:spcPct val="104400"/>
              </a:lnSpc>
              <a:spcBef>
                <a:spcPts val="192"/>
              </a:spcBef>
            </a:pP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Ich</a:t>
            </a:r>
            <a:r>
              <a:rPr sz="1916" b="1" spc="36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bin</a:t>
            </a:r>
            <a:r>
              <a:rPr sz="1916" b="1" spc="37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eine</a:t>
            </a:r>
            <a:r>
              <a:rPr sz="1916" b="1" spc="36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Bildlegende</a:t>
            </a:r>
            <a:r>
              <a:rPr sz="1916" b="1" spc="372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spc="-53" dirty="0">
                <a:solidFill>
                  <a:srgbClr val="231F20"/>
                </a:solidFill>
                <a:latin typeface="Arial"/>
                <a:cs typeface="Arial"/>
              </a:rPr>
              <a:t>und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vielseitig</a:t>
            </a:r>
            <a:r>
              <a:rPr sz="1916" b="1" spc="56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spc="-21" dirty="0">
                <a:solidFill>
                  <a:srgbClr val="231F20"/>
                </a:solidFill>
                <a:latin typeface="Arial"/>
                <a:cs typeface="Arial"/>
              </a:rPr>
              <a:t>einsetzbar</a:t>
            </a:r>
            <a:endParaRPr sz="1916" b="1" dirty="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1360706" y="21918389"/>
            <a:ext cx="6224840" cy="333038"/>
          </a:xfrm>
          <a:prstGeom prst="rect">
            <a:avLst/>
          </a:prstGeom>
        </p:spPr>
        <p:txBody>
          <a:bodyPr vert="horz" wrap="square" lIns="0" tIns="37844" rIns="0" bIns="0" rtlCol="0">
            <a:spAutoFit/>
          </a:bodyPr>
          <a:lstStyle/>
          <a:p>
            <a:pPr marL="27032">
              <a:spcBef>
                <a:spcPts val="298"/>
              </a:spcBef>
            </a:pP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Ich</a:t>
            </a:r>
            <a:r>
              <a:rPr sz="1916" b="1" spc="38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bin</a:t>
            </a:r>
            <a:r>
              <a:rPr sz="1916" b="1" spc="38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eine</a:t>
            </a:r>
            <a:r>
              <a:rPr sz="1916" b="1" spc="38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Bildlegende</a:t>
            </a:r>
            <a:r>
              <a:rPr sz="1916" b="1" spc="38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und</a:t>
            </a:r>
            <a:r>
              <a:rPr sz="1916" b="1" spc="38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vielseitig</a:t>
            </a:r>
            <a:r>
              <a:rPr sz="1916" b="1" spc="38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spc="-21" dirty="0">
                <a:solidFill>
                  <a:srgbClr val="231F20"/>
                </a:solidFill>
                <a:latin typeface="Arial"/>
                <a:cs typeface="Arial"/>
              </a:rPr>
              <a:t>einsetzbar</a:t>
            </a:r>
            <a:endParaRPr sz="1916" b="1" dirty="0">
              <a:latin typeface="Arial"/>
              <a:cs typeface="Arial"/>
            </a:endParaRPr>
          </a:p>
        </p:txBody>
      </p:sp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57167" y="15915481"/>
            <a:ext cx="3596193" cy="2900459"/>
          </a:xfrm>
          <a:prstGeom prst="rect">
            <a:avLst/>
          </a:prstGeom>
        </p:spPr>
      </p:pic>
      <p:sp>
        <p:nvSpPr>
          <p:cNvPr id="28" name="object 28"/>
          <p:cNvSpPr txBox="1"/>
          <p:nvPr/>
        </p:nvSpPr>
        <p:spPr>
          <a:xfrm>
            <a:off x="1232580" y="9590881"/>
            <a:ext cx="11196422" cy="58260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032" marR="10813" algn="just">
              <a:lnSpc>
                <a:spcPct val="105800"/>
              </a:lnSpc>
            </a:pP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Hier kommt </a:t>
            </a:r>
            <a:r>
              <a:rPr lang="de-AT" sz="4000">
                <a:solidFill>
                  <a:srgbClr val="0070F2"/>
                </a:solidFill>
                <a:latin typeface="Arial"/>
                <a:cs typeface="Arial"/>
              </a:rPr>
              <a:t>das Abstract: </a:t>
            </a:r>
            <a:r>
              <a:rPr sz="4000" dirty="0">
                <a:solidFill>
                  <a:srgbClr val="0070F2"/>
                </a:solidFill>
                <a:latin typeface="Arial"/>
                <a:cs typeface="Arial"/>
              </a:rPr>
              <a:t>Lead</a:t>
            </a:r>
            <a:r>
              <a:rPr sz="4000" spc="255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70F2"/>
                </a:solidFill>
                <a:latin typeface="Arial"/>
                <a:cs typeface="Arial"/>
              </a:rPr>
              <a:t>Abore</a:t>
            </a:r>
            <a:r>
              <a:rPr sz="4000" spc="266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70F2"/>
                </a:solidFill>
                <a:latin typeface="Arial"/>
                <a:cs typeface="Arial"/>
              </a:rPr>
              <a:t>sandis</a:t>
            </a:r>
            <a:r>
              <a:rPr sz="4000" spc="255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70F2"/>
                </a:solidFill>
                <a:latin typeface="Arial"/>
                <a:cs typeface="Arial"/>
              </a:rPr>
              <a:t>acepeles</a:t>
            </a:r>
            <a:r>
              <a:rPr sz="4000" spc="266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70F2"/>
                </a:solidFill>
                <a:latin typeface="Arial"/>
                <a:cs typeface="Arial"/>
              </a:rPr>
              <a:t>alictorias</a:t>
            </a:r>
            <a:r>
              <a:rPr sz="4000" spc="255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sz="4000" dirty="0" err="1">
                <a:solidFill>
                  <a:srgbClr val="0070F2"/>
                </a:solidFill>
                <a:latin typeface="Arial"/>
                <a:cs typeface="Arial"/>
              </a:rPr>
              <a:t>mo</a:t>
            </a:r>
            <a:r>
              <a:rPr sz="4000" spc="266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sz="4000" spc="-21" dirty="0">
                <a:solidFill>
                  <a:srgbClr val="0070F2"/>
                </a:solidFill>
                <a:latin typeface="Arial"/>
                <a:cs typeface="Arial"/>
              </a:rPr>
              <a:t>dell</a:t>
            </a:r>
            <a:r>
              <a:rPr lang="de-CH" sz="4000" spc="-2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spc="-21" dirty="0" err="1">
                <a:solidFill>
                  <a:srgbClr val="0070F2"/>
                </a:solidFill>
                <a:latin typeface="Arial"/>
                <a:cs typeface="Arial"/>
              </a:rPr>
              <a:t>est</a:t>
            </a:r>
            <a:r>
              <a:rPr lang="de-AT" sz="4000" spc="-2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dolumquam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quo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quunt</a:t>
            </a:r>
            <a:r>
              <a:rPr lang="de-AT" sz="4000" spc="192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ut</a:t>
            </a:r>
            <a:r>
              <a:rPr lang="de-AT" sz="4000" spc="192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alici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reste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cum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rem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spc="-53" dirty="0" err="1">
                <a:solidFill>
                  <a:srgbClr val="0070F2"/>
                </a:solidFill>
                <a:latin typeface="Arial"/>
                <a:cs typeface="Arial"/>
              </a:rPr>
              <a:t>eos</a:t>
            </a:r>
            <a:r>
              <a:rPr lang="de-AT" sz="4000" spc="-5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alibusda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dis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vel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et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et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escideris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aperior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itatur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,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spc="-53" dirty="0" err="1">
                <a:solidFill>
                  <a:srgbClr val="0070F2"/>
                </a:solidFill>
                <a:latin typeface="Arial"/>
                <a:cs typeface="Arial"/>
              </a:rPr>
              <a:t>sum</a:t>
            </a:r>
            <a:r>
              <a:rPr lang="de-AT" sz="4000" spc="-5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non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reped</a:t>
            </a:r>
            <a:r>
              <a:rPr lang="de-AT" sz="4000" spc="24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maion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nusam</a:t>
            </a:r>
            <a:r>
              <a:rPr lang="de-AT" sz="4000" spc="24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facc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upt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aep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ed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et</a:t>
            </a:r>
            <a:r>
              <a:rPr lang="de-AT" sz="4000" spc="24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spc="-21" dirty="0" err="1">
                <a:solidFill>
                  <a:srgbClr val="0070F2"/>
                </a:solidFill>
                <a:latin typeface="Arial"/>
                <a:cs typeface="Arial"/>
              </a:rPr>
              <a:t>vendae</a:t>
            </a:r>
            <a:r>
              <a:rPr lang="de-AT" sz="4000" spc="-2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int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,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nimaximaio</a:t>
            </a:r>
            <a:r>
              <a:rPr lang="de-AT" sz="4000" spc="22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bea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dolorunt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ant</a:t>
            </a:r>
            <a:r>
              <a:rPr lang="de-AT" sz="4000" spc="24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spc="-21" dirty="0" err="1">
                <a:solidFill>
                  <a:srgbClr val="0070F2"/>
                </a:solidFill>
                <a:latin typeface="Arial"/>
                <a:cs typeface="Arial"/>
              </a:rPr>
              <a:t>fu</a:t>
            </a:r>
            <a:r>
              <a:rPr lang="de-AT" sz="4000" spc="-2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spc="-21" dirty="0" err="1">
                <a:solidFill>
                  <a:srgbClr val="0070F2"/>
                </a:solidFill>
                <a:latin typeface="Arial"/>
                <a:cs typeface="Arial"/>
              </a:rPr>
              <a:t>gi</a:t>
            </a:r>
            <a:r>
              <a:rPr lang="de-AT" sz="4000" spc="-21" dirty="0">
                <a:solidFill>
                  <a:srgbClr val="0070F2"/>
                </a:solidFill>
                <a:latin typeface="Arial"/>
                <a:cs typeface="Arial"/>
              </a:rPr>
              <a:t> at </a:t>
            </a:r>
            <a:r>
              <a:rPr lang="de-AT" sz="4000" spc="-21" dirty="0" err="1">
                <a:solidFill>
                  <a:srgbClr val="0070F2"/>
                </a:solidFill>
                <a:latin typeface="Arial"/>
                <a:cs typeface="Arial"/>
              </a:rPr>
              <a:t>est</a:t>
            </a:r>
            <a:r>
              <a:rPr lang="de-AT" sz="4000" spc="-2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dolumquam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quo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quunt</a:t>
            </a:r>
            <a:r>
              <a:rPr lang="de-AT" sz="4000" spc="192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ut</a:t>
            </a:r>
            <a:r>
              <a:rPr lang="de-AT" sz="4000" spc="192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alici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reste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cum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rem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spc="-53" dirty="0" err="1">
                <a:solidFill>
                  <a:srgbClr val="0070F2"/>
                </a:solidFill>
                <a:latin typeface="Arial"/>
                <a:cs typeface="Arial"/>
              </a:rPr>
              <a:t>eos</a:t>
            </a:r>
            <a:r>
              <a:rPr lang="de-AT" sz="4000" spc="-5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alibusda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dis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vel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et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et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escideris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aperior</a:t>
            </a:r>
            <a:r>
              <a:rPr lang="de-AT" sz="4000" spc="17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itatur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,</a:t>
            </a:r>
            <a:r>
              <a:rPr lang="de-AT" sz="4000" spc="181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spc="-53" dirty="0" err="1">
                <a:solidFill>
                  <a:srgbClr val="0070F2"/>
                </a:solidFill>
                <a:latin typeface="Arial"/>
                <a:cs typeface="Arial"/>
              </a:rPr>
              <a:t>sum</a:t>
            </a:r>
            <a:r>
              <a:rPr lang="de-AT" sz="4000" spc="-5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non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reped</a:t>
            </a:r>
            <a:r>
              <a:rPr lang="de-AT" sz="4000" spc="24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maion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nusam</a:t>
            </a:r>
            <a:r>
              <a:rPr lang="de-AT" sz="4000" spc="243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facc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upt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aep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 err="1">
                <a:solidFill>
                  <a:srgbClr val="0070F2"/>
                </a:solidFill>
                <a:latin typeface="Arial"/>
                <a:cs typeface="Arial"/>
              </a:rPr>
              <a:t>ed</a:t>
            </a:r>
            <a:r>
              <a:rPr lang="de-AT" sz="4000" spc="234" dirty="0">
                <a:solidFill>
                  <a:srgbClr val="0070F2"/>
                </a:solidFill>
                <a:latin typeface="Arial"/>
                <a:cs typeface="Arial"/>
              </a:rPr>
              <a:t> </a:t>
            </a:r>
            <a:r>
              <a:rPr lang="de-AT" sz="4000" dirty="0">
                <a:solidFill>
                  <a:srgbClr val="0070F2"/>
                </a:solidFill>
                <a:latin typeface="Arial"/>
                <a:cs typeface="Arial"/>
              </a:rPr>
              <a:t>et.</a:t>
            </a:r>
            <a:endParaRPr sz="4000" dirty="0">
              <a:solidFill>
                <a:srgbClr val="0070F2"/>
              </a:solidFill>
              <a:latin typeface="Arial"/>
              <a:cs typeface="Arial"/>
            </a:endParaRPr>
          </a:p>
        </p:txBody>
      </p:sp>
      <p:pic>
        <p:nvPicPr>
          <p:cNvPr id="29" name="object 2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387690" y="9667081"/>
            <a:ext cx="7619367" cy="11864944"/>
          </a:xfrm>
          <a:prstGeom prst="rect">
            <a:avLst/>
          </a:prstGeom>
        </p:spPr>
      </p:pic>
      <p:sp>
        <p:nvSpPr>
          <p:cNvPr id="32" name="object 14">
            <a:extLst>
              <a:ext uri="{FF2B5EF4-FFF2-40B4-BE49-F238E27FC236}">
                <a16:creationId xmlns:a16="http://schemas.microsoft.com/office/drawing/2014/main" id="{FD7266B9-2B49-3FBB-95D2-0DD591AF2FEE}"/>
              </a:ext>
            </a:extLst>
          </p:cNvPr>
          <p:cNvSpPr txBox="1"/>
          <p:nvPr/>
        </p:nvSpPr>
        <p:spPr>
          <a:xfrm>
            <a:off x="1281773" y="4028281"/>
            <a:ext cx="7362013" cy="1257010"/>
          </a:xfrm>
          <a:prstGeom prst="rect">
            <a:avLst/>
          </a:prstGeom>
        </p:spPr>
        <p:txBody>
          <a:bodyPr vert="horz" wrap="square" lIns="0" tIns="28383" rIns="0" bIns="0" rtlCol="0">
            <a:spAutoFit/>
          </a:bodyPr>
          <a:lstStyle/>
          <a:p>
            <a:pPr marL="27032">
              <a:spcBef>
                <a:spcPts val="223"/>
              </a:spcBef>
            </a:pPr>
            <a:r>
              <a:rPr sz="7982" spc="-43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Haupttitel</a:t>
            </a:r>
            <a:r>
              <a:rPr sz="7982" spc="-35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7982" spc="-21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klein</a:t>
            </a:r>
            <a:endParaRPr sz="798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bject 15">
            <a:extLst>
              <a:ext uri="{FF2B5EF4-FFF2-40B4-BE49-F238E27FC236}">
                <a16:creationId xmlns:a16="http://schemas.microsoft.com/office/drawing/2014/main" id="{85C386C7-66B8-944A-83B5-E29E0404E9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32580" y="5427631"/>
            <a:ext cx="27860421" cy="4131079"/>
          </a:xfrm>
          <a:prstGeom prst="rect">
            <a:avLst/>
          </a:prstGeom>
        </p:spPr>
        <p:txBody>
          <a:bodyPr vert="horz" wrap="square" lIns="0" tIns="281127" rIns="0" bIns="0" rtlCol="0">
            <a:spAutoFit/>
          </a:bodyPr>
          <a:lstStyle/>
          <a:p>
            <a:pPr marL="27032" marR="10813">
              <a:lnSpc>
                <a:spcPts val="14985"/>
              </a:lnSpc>
              <a:spcBef>
                <a:spcPts val="2214"/>
              </a:spcBef>
            </a:pPr>
            <a:r>
              <a:rPr b="1" spc="192" dirty="0">
                <a:latin typeface="Arial" panose="020B0604020202020204" pitchFamily="34" charset="0"/>
                <a:cs typeface="Arial" panose="020B0604020202020204" pitchFamily="34" charset="0"/>
              </a:rPr>
              <a:t>Haupttitel</a:t>
            </a:r>
            <a:r>
              <a:rPr b="1" spc="5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181" dirty="0">
                <a:latin typeface="Arial" panose="020B0604020202020204" pitchFamily="34" charset="0"/>
                <a:cs typeface="Arial" panose="020B0604020202020204" pitchFamily="34" charset="0"/>
              </a:rPr>
              <a:t>gross</a:t>
            </a:r>
            <a:r>
              <a:rPr b="1" spc="57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223" dirty="0">
                <a:latin typeface="Arial" panose="020B0604020202020204" pitchFamily="34" charset="0"/>
                <a:cs typeface="Arial" panose="020B0604020202020204" pitchFamily="34" charset="0"/>
              </a:rPr>
              <a:t>als möglicher</a:t>
            </a:r>
            <a:r>
              <a:rPr b="1" spc="62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b="1" spc="202" dirty="0">
                <a:latin typeface="Arial" panose="020B0604020202020204" pitchFamily="34" charset="0"/>
                <a:cs typeface="Arial" panose="020B0604020202020204" pitchFamily="34" charset="0"/>
              </a:rPr>
              <a:t>Zweizeiler</a:t>
            </a: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5DEF172C-3367-6BCE-0314-F5FE2C9AB45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2696560" y="723833"/>
            <a:ext cx="5776046" cy="2337863"/>
            <a:chOff x="22696560" y="723833"/>
            <a:chExt cx="5776046" cy="2337863"/>
          </a:xfrm>
        </p:grpSpPr>
        <p:sp>
          <p:nvSpPr>
            <p:cNvPr id="34" name="object 20">
              <a:extLst>
                <a:ext uri="{FF2B5EF4-FFF2-40B4-BE49-F238E27FC236}">
                  <a16:creationId xmlns:a16="http://schemas.microsoft.com/office/drawing/2014/main" id="{9C9424E6-4D39-BDB0-B8F1-E7C9F3AC868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647304" y="1308925"/>
              <a:ext cx="746148" cy="746148"/>
            </a:xfrm>
            <a:custGeom>
              <a:avLst/>
              <a:gdLst/>
              <a:ahLst/>
              <a:cxnLst/>
              <a:rect l="l" t="t" r="r" b="b"/>
              <a:pathLst>
                <a:path w="462279" h="462280">
                  <a:moveTo>
                    <a:pt x="231122" y="0"/>
                  </a:moveTo>
                  <a:lnTo>
                    <a:pt x="183980" y="4550"/>
                  </a:lnTo>
                  <a:lnTo>
                    <a:pt x="140332" y="17638"/>
                  </a:lnTo>
                  <a:lnTo>
                    <a:pt x="101038" y="38413"/>
                  </a:lnTo>
                  <a:lnTo>
                    <a:pt x="66959" y="66029"/>
                  </a:lnTo>
                  <a:lnTo>
                    <a:pt x="38955" y="99636"/>
                  </a:lnTo>
                  <a:lnTo>
                    <a:pt x="17887" y="138387"/>
                  </a:lnTo>
                  <a:lnTo>
                    <a:pt x="4615" y="181432"/>
                  </a:lnTo>
                  <a:lnTo>
                    <a:pt x="0" y="227925"/>
                  </a:lnTo>
                  <a:lnTo>
                    <a:pt x="4526" y="276339"/>
                  </a:lnTo>
                  <a:lnTo>
                    <a:pt x="17583" y="320879"/>
                  </a:lnTo>
                  <a:lnTo>
                    <a:pt x="38385" y="360749"/>
                  </a:lnTo>
                  <a:lnTo>
                    <a:pt x="66149" y="395155"/>
                  </a:lnTo>
                  <a:lnTo>
                    <a:pt x="100089" y="423300"/>
                  </a:lnTo>
                  <a:lnTo>
                    <a:pt x="139421" y="444389"/>
                  </a:lnTo>
                  <a:lnTo>
                    <a:pt x="183360" y="457626"/>
                  </a:lnTo>
                  <a:lnTo>
                    <a:pt x="231122" y="462215"/>
                  </a:lnTo>
                  <a:lnTo>
                    <a:pt x="278882" y="457626"/>
                  </a:lnTo>
                  <a:lnTo>
                    <a:pt x="322820" y="444389"/>
                  </a:lnTo>
                  <a:lnTo>
                    <a:pt x="362151" y="423300"/>
                  </a:lnTo>
                  <a:lnTo>
                    <a:pt x="396090" y="395155"/>
                  </a:lnTo>
                  <a:lnTo>
                    <a:pt x="397614" y="393267"/>
                  </a:lnTo>
                  <a:lnTo>
                    <a:pt x="231122" y="393267"/>
                  </a:lnTo>
                  <a:lnTo>
                    <a:pt x="182395" y="384973"/>
                  </a:lnTo>
                  <a:lnTo>
                    <a:pt x="140444" y="361771"/>
                  </a:lnTo>
                  <a:lnTo>
                    <a:pt x="107598" y="326182"/>
                  </a:lnTo>
                  <a:lnTo>
                    <a:pt x="86183" y="280727"/>
                  </a:lnTo>
                  <a:lnTo>
                    <a:pt x="78528" y="227925"/>
                  </a:lnTo>
                  <a:lnTo>
                    <a:pt x="86183" y="177157"/>
                  </a:lnTo>
                  <a:lnTo>
                    <a:pt x="107598" y="133452"/>
                  </a:lnTo>
                  <a:lnTo>
                    <a:pt x="140444" y="99232"/>
                  </a:lnTo>
                  <a:lnTo>
                    <a:pt x="182395" y="76923"/>
                  </a:lnTo>
                  <a:lnTo>
                    <a:pt x="231122" y="68948"/>
                  </a:lnTo>
                  <a:lnTo>
                    <a:pt x="397713" y="68948"/>
                  </a:lnTo>
                  <a:lnTo>
                    <a:pt x="395280" y="66029"/>
                  </a:lnTo>
                  <a:lnTo>
                    <a:pt x="361202" y="38413"/>
                  </a:lnTo>
                  <a:lnTo>
                    <a:pt x="321909" y="17638"/>
                  </a:lnTo>
                  <a:lnTo>
                    <a:pt x="278262" y="4550"/>
                  </a:lnTo>
                  <a:lnTo>
                    <a:pt x="231122" y="0"/>
                  </a:lnTo>
                  <a:close/>
                </a:path>
                <a:path w="462279" h="462280">
                  <a:moveTo>
                    <a:pt x="397713" y="68948"/>
                  </a:moveTo>
                  <a:lnTo>
                    <a:pt x="231122" y="68948"/>
                  </a:lnTo>
                  <a:lnTo>
                    <a:pt x="279847" y="76923"/>
                  </a:lnTo>
                  <a:lnTo>
                    <a:pt x="321798" y="99232"/>
                  </a:lnTo>
                  <a:lnTo>
                    <a:pt x="354645" y="133452"/>
                  </a:lnTo>
                  <a:lnTo>
                    <a:pt x="376061" y="177157"/>
                  </a:lnTo>
                  <a:lnTo>
                    <a:pt x="383717" y="227925"/>
                  </a:lnTo>
                  <a:lnTo>
                    <a:pt x="376061" y="280727"/>
                  </a:lnTo>
                  <a:lnTo>
                    <a:pt x="354645" y="326182"/>
                  </a:lnTo>
                  <a:lnTo>
                    <a:pt x="321798" y="361771"/>
                  </a:lnTo>
                  <a:lnTo>
                    <a:pt x="279847" y="384973"/>
                  </a:lnTo>
                  <a:lnTo>
                    <a:pt x="231122" y="393267"/>
                  </a:lnTo>
                  <a:lnTo>
                    <a:pt x="397614" y="393267"/>
                  </a:lnTo>
                  <a:lnTo>
                    <a:pt x="423853" y="360749"/>
                  </a:lnTo>
                  <a:lnTo>
                    <a:pt x="444656" y="320879"/>
                  </a:lnTo>
                  <a:lnTo>
                    <a:pt x="457712" y="276339"/>
                  </a:lnTo>
                  <a:lnTo>
                    <a:pt x="462239" y="227925"/>
                  </a:lnTo>
                  <a:lnTo>
                    <a:pt x="457624" y="181432"/>
                  </a:lnTo>
                  <a:lnTo>
                    <a:pt x="444352" y="138387"/>
                  </a:lnTo>
                  <a:lnTo>
                    <a:pt x="423284" y="99636"/>
                  </a:lnTo>
                  <a:lnTo>
                    <a:pt x="397713" y="68948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21">
              <a:extLst>
                <a:ext uri="{FF2B5EF4-FFF2-40B4-BE49-F238E27FC236}">
                  <a16:creationId xmlns:a16="http://schemas.microsoft.com/office/drawing/2014/main" id="{AB55C6F1-2B43-76B3-496C-177C9BF9079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6482223" y="1308925"/>
              <a:ext cx="482741" cy="746148"/>
            </a:xfrm>
            <a:custGeom>
              <a:avLst/>
              <a:gdLst/>
              <a:ahLst/>
              <a:cxnLst/>
              <a:rect l="l" t="t" r="r" b="b"/>
              <a:pathLst>
                <a:path w="299084" h="462280">
                  <a:moveTo>
                    <a:pt x="157396" y="0"/>
                  </a:moveTo>
                  <a:lnTo>
                    <a:pt x="109354" y="6321"/>
                  </a:lnTo>
                  <a:lnTo>
                    <a:pt x="68386" y="24095"/>
                  </a:lnTo>
                  <a:lnTo>
                    <a:pt x="36562" y="51542"/>
                  </a:lnTo>
                  <a:lnTo>
                    <a:pt x="15949" y="86876"/>
                  </a:lnTo>
                  <a:lnTo>
                    <a:pt x="8619" y="128317"/>
                  </a:lnTo>
                  <a:lnTo>
                    <a:pt x="20039" y="177662"/>
                  </a:lnTo>
                  <a:lnTo>
                    <a:pt x="49608" y="213222"/>
                  </a:lnTo>
                  <a:lnTo>
                    <a:pt x="90288" y="239166"/>
                  </a:lnTo>
                  <a:lnTo>
                    <a:pt x="135039" y="259658"/>
                  </a:lnTo>
                  <a:lnTo>
                    <a:pt x="168502" y="274665"/>
                  </a:lnTo>
                  <a:lnTo>
                    <a:pt x="196368" y="290742"/>
                  </a:lnTo>
                  <a:lnTo>
                    <a:pt x="215436" y="309999"/>
                  </a:lnTo>
                  <a:lnTo>
                    <a:pt x="222503" y="334548"/>
                  </a:lnTo>
                  <a:lnTo>
                    <a:pt x="216556" y="360558"/>
                  </a:lnTo>
                  <a:lnTo>
                    <a:pt x="200899" y="378646"/>
                  </a:lnTo>
                  <a:lnTo>
                    <a:pt x="178805" y="389208"/>
                  </a:lnTo>
                  <a:lnTo>
                    <a:pt x="153548" y="392640"/>
                  </a:lnTo>
                  <a:lnTo>
                    <a:pt x="113657" y="386824"/>
                  </a:lnTo>
                  <a:lnTo>
                    <a:pt x="80282" y="373274"/>
                  </a:lnTo>
                  <a:lnTo>
                    <a:pt x="55413" y="357840"/>
                  </a:lnTo>
                  <a:lnTo>
                    <a:pt x="41038" y="346370"/>
                  </a:lnTo>
                  <a:lnTo>
                    <a:pt x="0" y="403192"/>
                  </a:lnTo>
                  <a:lnTo>
                    <a:pt x="15664" y="416710"/>
                  </a:lnTo>
                  <a:lnTo>
                    <a:pt x="46811" y="436522"/>
                  </a:lnTo>
                  <a:lnTo>
                    <a:pt x="92622" y="454425"/>
                  </a:lnTo>
                  <a:lnTo>
                    <a:pt x="152278" y="462215"/>
                  </a:lnTo>
                  <a:lnTo>
                    <a:pt x="200543" y="456063"/>
                  </a:lnTo>
                  <a:lnTo>
                    <a:pt x="240934" y="438575"/>
                  </a:lnTo>
                  <a:lnTo>
                    <a:pt x="271814" y="411205"/>
                  </a:lnTo>
                  <a:lnTo>
                    <a:pt x="291543" y="375405"/>
                  </a:lnTo>
                  <a:lnTo>
                    <a:pt x="298484" y="332627"/>
                  </a:lnTo>
                  <a:lnTo>
                    <a:pt x="286934" y="281076"/>
                  </a:lnTo>
                  <a:lnTo>
                    <a:pt x="257029" y="244685"/>
                  </a:lnTo>
                  <a:lnTo>
                    <a:pt x="215884" y="218818"/>
                  </a:lnTo>
                  <a:lnTo>
                    <a:pt x="170614" y="198840"/>
                  </a:lnTo>
                  <a:lnTo>
                    <a:pt x="137946" y="184754"/>
                  </a:lnTo>
                  <a:lnTo>
                    <a:pt x="110741" y="169513"/>
                  </a:lnTo>
                  <a:lnTo>
                    <a:pt x="92126" y="150986"/>
                  </a:lnTo>
                  <a:lnTo>
                    <a:pt x="85226" y="127046"/>
                  </a:lnTo>
                  <a:lnTo>
                    <a:pt x="90667" y="104248"/>
                  </a:lnTo>
                  <a:lnTo>
                    <a:pt x="105695" y="86028"/>
                  </a:lnTo>
                  <a:lnTo>
                    <a:pt x="128368" y="73948"/>
                  </a:lnTo>
                  <a:lnTo>
                    <a:pt x="156746" y="69574"/>
                  </a:lnTo>
                  <a:lnTo>
                    <a:pt x="191545" y="74205"/>
                  </a:lnTo>
                  <a:lnTo>
                    <a:pt x="220772" y="85073"/>
                  </a:lnTo>
                  <a:lnTo>
                    <a:pt x="242807" y="97638"/>
                  </a:lnTo>
                  <a:lnTo>
                    <a:pt x="256032" y="107362"/>
                  </a:lnTo>
                  <a:lnTo>
                    <a:pt x="288773" y="45947"/>
                  </a:lnTo>
                  <a:lnTo>
                    <a:pt x="275432" y="35285"/>
                  </a:lnTo>
                  <a:lnTo>
                    <a:pt x="248902" y="19878"/>
                  </a:lnTo>
                  <a:lnTo>
                    <a:pt x="209463" y="6018"/>
                  </a:lnTo>
                  <a:lnTo>
                    <a:pt x="157396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22">
              <a:extLst>
                <a:ext uri="{FF2B5EF4-FFF2-40B4-BE49-F238E27FC236}">
                  <a16:creationId xmlns:a16="http://schemas.microsoft.com/office/drawing/2014/main" id="{9CCE63EC-1261-8D96-BC00-F17A5A8AD3D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7053735" y="1317394"/>
              <a:ext cx="468392" cy="721550"/>
            </a:xfrm>
            <a:custGeom>
              <a:avLst/>
              <a:gdLst/>
              <a:ahLst/>
              <a:cxnLst/>
              <a:rect l="l" t="t" r="r" b="b"/>
              <a:pathLst>
                <a:path w="290194" h="447040">
                  <a:moveTo>
                    <a:pt x="289864" y="0"/>
                  </a:moveTo>
                  <a:lnTo>
                    <a:pt x="0" y="0"/>
                  </a:lnTo>
                  <a:lnTo>
                    <a:pt x="0" y="62230"/>
                  </a:lnTo>
                  <a:lnTo>
                    <a:pt x="109181" y="62230"/>
                  </a:lnTo>
                  <a:lnTo>
                    <a:pt x="109181" y="447040"/>
                  </a:lnTo>
                  <a:lnTo>
                    <a:pt x="180060" y="447040"/>
                  </a:lnTo>
                  <a:lnTo>
                    <a:pt x="180060" y="62230"/>
                  </a:lnTo>
                  <a:lnTo>
                    <a:pt x="289864" y="62230"/>
                  </a:lnTo>
                  <a:lnTo>
                    <a:pt x="289864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37" name="object 23">
              <a:extLst>
                <a:ext uri="{FF2B5EF4-FFF2-40B4-BE49-F238E27FC236}">
                  <a16:creationId xmlns:a16="http://schemas.microsoft.com/office/drawing/2014/main" id="{3CC8283C-5435-ED35-1808-6775CE3947EA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5647304" y="2172200"/>
              <a:ext cx="2323514" cy="298254"/>
              <a:chOff x="11875865" y="1714880"/>
              <a:chExt cx="1439545" cy="184785"/>
            </a:xfrm>
          </p:grpSpPr>
          <p:pic>
            <p:nvPicPr>
              <p:cNvPr id="38" name="object 24">
                <a:extLst>
                  <a:ext uri="{FF2B5EF4-FFF2-40B4-BE49-F238E27FC236}">
                    <a16:creationId xmlns:a16="http://schemas.microsoft.com/office/drawing/2014/main" id="{EA1D93A8-6094-51F3-A84D-6491AECBF05F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11875865" y="1719225"/>
                <a:ext cx="155952" cy="179961"/>
              </a:xfrm>
              <a:prstGeom prst="rect">
                <a:avLst/>
              </a:prstGeom>
            </p:spPr>
          </p:pic>
          <p:pic>
            <p:nvPicPr>
              <p:cNvPr id="39" name="object 25">
                <a:extLst>
                  <a:ext uri="{FF2B5EF4-FFF2-40B4-BE49-F238E27FC236}">
                    <a16:creationId xmlns:a16="http://schemas.microsoft.com/office/drawing/2014/main" id="{03EE20C3-188D-5A54-13E3-A41E1ADC65E1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2056207" y="1735806"/>
                <a:ext cx="294183" cy="163379"/>
              </a:xfrm>
              <a:prstGeom prst="rect">
                <a:avLst/>
              </a:prstGeom>
            </p:spPr>
          </p:pic>
          <p:pic>
            <p:nvPicPr>
              <p:cNvPr id="40" name="object 26">
                <a:extLst>
                  <a:ext uri="{FF2B5EF4-FFF2-40B4-BE49-F238E27FC236}">
                    <a16:creationId xmlns:a16="http://schemas.microsoft.com/office/drawing/2014/main" id="{A96FCFCE-FB7F-D663-15BD-8C4A5FC78E3A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2375218" y="1771111"/>
                <a:ext cx="103801" cy="128072"/>
              </a:xfrm>
              <a:prstGeom prst="rect">
                <a:avLst/>
              </a:prstGeom>
            </p:spPr>
          </p:pic>
          <p:pic>
            <p:nvPicPr>
              <p:cNvPr id="41" name="object 27">
                <a:extLst>
                  <a:ext uri="{FF2B5EF4-FFF2-40B4-BE49-F238E27FC236}">
                    <a16:creationId xmlns:a16="http://schemas.microsoft.com/office/drawing/2014/main" id="{10647B06-D957-C17A-F2BF-E7D5348761E8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2512476" y="1714880"/>
                <a:ext cx="98522" cy="181428"/>
              </a:xfrm>
              <a:prstGeom prst="rect">
                <a:avLst/>
              </a:prstGeom>
            </p:spPr>
          </p:pic>
          <p:pic>
            <p:nvPicPr>
              <p:cNvPr id="42" name="object 28">
                <a:extLst>
                  <a:ext uri="{FF2B5EF4-FFF2-40B4-BE49-F238E27FC236}">
                    <a16:creationId xmlns:a16="http://schemas.microsoft.com/office/drawing/2014/main" id="{8AE97D88-1C71-BB60-93CD-BC7031ACC951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2631748" y="1771112"/>
                <a:ext cx="292040" cy="128072"/>
              </a:xfrm>
              <a:prstGeom prst="rect">
                <a:avLst/>
              </a:prstGeom>
            </p:spPr>
          </p:pic>
          <p:sp>
            <p:nvSpPr>
              <p:cNvPr id="43" name="object 29">
                <a:extLst>
                  <a:ext uri="{FF2B5EF4-FFF2-40B4-BE49-F238E27FC236}">
                    <a16:creationId xmlns:a16="http://schemas.microsoft.com/office/drawing/2014/main" id="{04CACC50-7FFE-C0C7-7A57-7FE31B03ED7E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2954599" y="1718253"/>
                <a:ext cx="26034" cy="178435"/>
              </a:xfrm>
              <a:custGeom>
                <a:avLst/>
                <a:gdLst/>
                <a:ahLst/>
                <a:cxnLst/>
                <a:rect l="l" t="t" r="r" b="b"/>
                <a:pathLst>
                  <a:path w="26034" h="178435">
                    <a:moveTo>
                      <a:pt x="21163" y="0"/>
                    </a:moveTo>
                    <a:lnTo>
                      <a:pt x="4819" y="0"/>
                    </a:lnTo>
                    <a:lnTo>
                      <a:pt x="0" y="4581"/>
                    </a:lnTo>
                    <a:lnTo>
                      <a:pt x="0" y="20895"/>
                    </a:lnTo>
                    <a:lnTo>
                      <a:pt x="4819" y="25476"/>
                    </a:lnTo>
                    <a:lnTo>
                      <a:pt x="21163" y="25476"/>
                    </a:lnTo>
                    <a:lnTo>
                      <a:pt x="25977" y="20895"/>
                    </a:lnTo>
                    <a:lnTo>
                      <a:pt x="25977" y="4581"/>
                    </a:lnTo>
                    <a:lnTo>
                      <a:pt x="21163" y="0"/>
                    </a:lnTo>
                    <a:close/>
                  </a:path>
                  <a:path w="26034" h="178435">
                    <a:moveTo>
                      <a:pt x="20662" y="55270"/>
                    </a:moveTo>
                    <a:lnTo>
                      <a:pt x="4581" y="55270"/>
                    </a:lnTo>
                    <a:lnTo>
                      <a:pt x="4581" y="178058"/>
                    </a:lnTo>
                    <a:lnTo>
                      <a:pt x="20662" y="178058"/>
                    </a:lnTo>
                    <a:lnTo>
                      <a:pt x="20662" y="55270"/>
                    </a:lnTo>
                    <a:close/>
                  </a:path>
                </a:pathLst>
              </a:custGeom>
              <a:solidFill>
                <a:srgbClr val="231F2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44" name="object 30">
                <a:extLst>
                  <a:ext uri="{FF2B5EF4-FFF2-40B4-BE49-F238E27FC236}">
                    <a16:creationId xmlns:a16="http://schemas.microsoft.com/office/drawing/2014/main" id="{9A045DFC-E45F-B304-9A68-D9B12BBFEA37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3003405" y="1771112"/>
                <a:ext cx="215854" cy="128072"/>
              </a:xfrm>
              <a:prstGeom prst="rect">
                <a:avLst/>
              </a:prstGeom>
            </p:spPr>
          </p:pic>
          <p:sp>
            <p:nvSpPr>
              <p:cNvPr id="45" name="object 31">
                <a:extLst>
                  <a:ext uri="{FF2B5EF4-FFF2-40B4-BE49-F238E27FC236}">
                    <a16:creationId xmlns:a16="http://schemas.microsoft.com/office/drawing/2014/main" id="{DBD84188-0B27-1CFF-0E39-176374F5639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3254653" y="1771112"/>
                <a:ext cx="60325" cy="125730"/>
              </a:xfrm>
              <a:custGeom>
                <a:avLst/>
                <a:gdLst/>
                <a:ahLst/>
                <a:cxnLst/>
                <a:rect l="l" t="t" r="r" b="b"/>
                <a:pathLst>
                  <a:path w="60325" h="125730">
                    <a:moveTo>
                      <a:pt x="60311" y="0"/>
                    </a:moveTo>
                    <a:lnTo>
                      <a:pt x="56463" y="0"/>
                    </a:lnTo>
                    <a:lnTo>
                      <a:pt x="44490" y="713"/>
                    </a:lnTo>
                    <a:lnTo>
                      <a:pt x="33661" y="3701"/>
                    </a:lnTo>
                    <a:lnTo>
                      <a:pt x="23778" y="9710"/>
                    </a:lnTo>
                    <a:lnTo>
                      <a:pt x="14643" y="19487"/>
                    </a:lnTo>
                    <a:lnTo>
                      <a:pt x="13206" y="2403"/>
                    </a:lnTo>
                    <a:lnTo>
                      <a:pt x="0" y="2403"/>
                    </a:lnTo>
                    <a:lnTo>
                      <a:pt x="0" y="125197"/>
                    </a:lnTo>
                    <a:lnTo>
                      <a:pt x="16081" y="125197"/>
                    </a:lnTo>
                    <a:lnTo>
                      <a:pt x="16081" y="30993"/>
                    </a:lnTo>
                    <a:lnTo>
                      <a:pt x="25122" y="24257"/>
                    </a:lnTo>
                    <a:lnTo>
                      <a:pt x="36303" y="19224"/>
                    </a:lnTo>
                    <a:lnTo>
                      <a:pt x="48431" y="16532"/>
                    </a:lnTo>
                    <a:lnTo>
                      <a:pt x="60311" y="16815"/>
                    </a:lnTo>
                    <a:lnTo>
                      <a:pt x="60311" y="0"/>
                    </a:lnTo>
                    <a:close/>
                  </a:path>
                </a:pathLst>
              </a:custGeom>
              <a:solidFill>
                <a:srgbClr val="231F2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46" name="object 32">
              <a:extLst>
                <a:ext uri="{FF2B5EF4-FFF2-40B4-BE49-F238E27FC236}">
                  <a16:creationId xmlns:a16="http://schemas.microsoft.com/office/drawing/2014/main" id="{B55491BF-63E5-E356-1590-6DC8B8A869F9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5663275" y="2598292"/>
              <a:ext cx="2809331" cy="298254"/>
              <a:chOff x="11887898" y="1991367"/>
              <a:chExt cx="1740535" cy="184785"/>
            </a:xfrm>
          </p:grpSpPr>
          <p:pic>
            <p:nvPicPr>
              <p:cNvPr id="47" name="object 33">
                <a:extLst>
                  <a:ext uri="{FF2B5EF4-FFF2-40B4-BE49-F238E27FC236}">
                    <a16:creationId xmlns:a16="http://schemas.microsoft.com/office/drawing/2014/main" id="{2D5FA857-2C1D-3B39-B48B-7815D2712A17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1887898" y="1998805"/>
                <a:ext cx="341812" cy="176862"/>
              </a:xfrm>
              <a:prstGeom prst="rect">
                <a:avLst/>
              </a:prstGeom>
            </p:spPr>
          </p:pic>
          <p:pic>
            <p:nvPicPr>
              <p:cNvPr id="48" name="object 34">
                <a:extLst>
                  <a:ext uri="{FF2B5EF4-FFF2-40B4-BE49-F238E27FC236}">
                    <a16:creationId xmlns:a16="http://schemas.microsoft.com/office/drawing/2014/main" id="{F18A5DA8-4DFB-1226-09E4-A79B551C7AFA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2263196" y="1991367"/>
                <a:ext cx="98522" cy="181428"/>
              </a:xfrm>
              <a:prstGeom prst="rect">
                <a:avLst/>
              </a:prstGeom>
            </p:spPr>
          </p:pic>
          <p:pic>
            <p:nvPicPr>
              <p:cNvPr id="49" name="object 35">
                <a:extLst>
                  <a:ext uri="{FF2B5EF4-FFF2-40B4-BE49-F238E27FC236}">
                    <a16:creationId xmlns:a16="http://schemas.microsoft.com/office/drawing/2014/main" id="{73D55F3B-FFFD-91E0-356B-A290D5D38BB6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2403098" y="1991367"/>
                <a:ext cx="98522" cy="181428"/>
              </a:xfrm>
              <a:prstGeom prst="rect">
                <a:avLst/>
              </a:prstGeom>
            </p:spPr>
          </p:pic>
          <p:pic>
            <p:nvPicPr>
              <p:cNvPr id="50" name="object 36">
                <a:extLst>
                  <a:ext uri="{FF2B5EF4-FFF2-40B4-BE49-F238E27FC236}">
                    <a16:creationId xmlns:a16="http://schemas.microsoft.com/office/drawing/2014/main" id="{52F569BA-E72A-DD8D-9559-37F86F1B7CF7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2534605" y="2047595"/>
                <a:ext cx="111496" cy="128072"/>
              </a:xfrm>
              <a:prstGeom prst="rect">
                <a:avLst/>
              </a:prstGeom>
            </p:spPr>
          </p:pic>
          <p:pic>
            <p:nvPicPr>
              <p:cNvPr id="51" name="object 37">
                <a:extLst>
                  <a:ext uri="{FF2B5EF4-FFF2-40B4-BE49-F238E27FC236}">
                    <a16:creationId xmlns:a16="http://schemas.microsoft.com/office/drawing/2014/main" id="{BDA62206-ED5B-E6AF-7DF4-0054DDBE1DC3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2672600" y="2047595"/>
                <a:ext cx="103801" cy="128072"/>
              </a:xfrm>
              <a:prstGeom prst="rect">
                <a:avLst/>
              </a:prstGeom>
            </p:spPr>
          </p:pic>
          <p:pic>
            <p:nvPicPr>
              <p:cNvPr id="52" name="object 38">
                <a:extLst>
                  <a:ext uri="{FF2B5EF4-FFF2-40B4-BE49-F238E27FC236}">
                    <a16:creationId xmlns:a16="http://schemas.microsoft.com/office/drawing/2014/main" id="{26441FB0-53A1-9FE0-AD35-AA7530A65818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2939223" y="2047598"/>
                <a:ext cx="92975" cy="128072"/>
              </a:xfrm>
              <a:prstGeom prst="rect">
                <a:avLst/>
              </a:prstGeom>
            </p:spPr>
          </p:pic>
          <p:pic>
            <p:nvPicPr>
              <p:cNvPr id="53" name="object 39">
                <a:extLst>
                  <a:ext uri="{FF2B5EF4-FFF2-40B4-BE49-F238E27FC236}">
                    <a16:creationId xmlns:a16="http://schemas.microsoft.com/office/drawing/2014/main" id="{C23EEE80-592D-1FEE-85FA-8B9C68B8622E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2809886" y="1991367"/>
                <a:ext cx="98522" cy="181428"/>
              </a:xfrm>
              <a:prstGeom prst="rect">
                <a:avLst/>
              </a:prstGeom>
            </p:spPr>
          </p:pic>
          <p:pic>
            <p:nvPicPr>
              <p:cNvPr id="54" name="object 40">
                <a:extLst>
                  <a:ext uri="{FF2B5EF4-FFF2-40B4-BE49-F238E27FC236}">
                    <a16:creationId xmlns:a16="http://schemas.microsoft.com/office/drawing/2014/main" id="{649A9A60-E9F8-8A16-DBA8-5598F3B15707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13057027" y="2047595"/>
                <a:ext cx="103801" cy="128072"/>
              </a:xfrm>
              <a:prstGeom prst="rect">
                <a:avLst/>
              </a:prstGeom>
            </p:spPr>
          </p:pic>
          <p:pic>
            <p:nvPicPr>
              <p:cNvPr id="55" name="object 41">
                <a:extLst>
                  <a:ext uri="{FF2B5EF4-FFF2-40B4-BE49-F238E27FC236}">
                    <a16:creationId xmlns:a16="http://schemas.microsoft.com/office/drawing/2014/main" id="{FB78652A-EE1D-D743-BFC5-8A9AA7DF30FE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13194289" y="1991367"/>
                <a:ext cx="98516" cy="181428"/>
              </a:xfrm>
              <a:prstGeom prst="rect">
                <a:avLst/>
              </a:prstGeom>
            </p:spPr>
          </p:pic>
          <p:pic>
            <p:nvPicPr>
              <p:cNvPr id="56" name="object 42">
                <a:extLst>
                  <a:ext uri="{FF2B5EF4-FFF2-40B4-BE49-F238E27FC236}">
                    <a16:creationId xmlns:a16="http://schemas.microsoft.com/office/drawing/2014/main" id="{2247B7EA-3876-7A74-5AED-13AC297643E2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13333980" y="2050003"/>
                <a:ext cx="97788" cy="125197"/>
              </a:xfrm>
              <a:prstGeom prst="rect">
                <a:avLst/>
              </a:prstGeom>
            </p:spPr>
          </p:pic>
          <p:sp>
            <p:nvSpPr>
              <p:cNvPr id="57" name="object 43">
                <a:extLst>
                  <a:ext uri="{FF2B5EF4-FFF2-40B4-BE49-F238E27FC236}">
                    <a16:creationId xmlns:a16="http://schemas.microsoft.com/office/drawing/2014/main" id="{9BB4FE09-9E0D-AF1F-8A1E-E3F56DE92CE6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3474148" y="1991368"/>
                <a:ext cx="16510" cy="181610"/>
              </a:xfrm>
              <a:custGeom>
                <a:avLst/>
                <a:gdLst/>
                <a:ahLst/>
                <a:cxnLst/>
                <a:rect l="l" t="t" r="r" b="b"/>
                <a:pathLst>
                  <a:path w="16509" h="181610">
                    <a:moveTo>
                      <a:pt x="16081" y="0"/>
                    </a:moveTo>
                    <a:lnTo>
                      <a:pt x="0" y="0"/>
                    </a:lnTo>
                    <a:lnTo>
                      <a:pt x="0" y="181428"/>
                    </a:lnTo>
                    <a:lnTo>
                      <a:pt x="16081" y="181428"/>
                    </a:lnTo>
                    <a:lnTo>
                      <a:pt x="16081" y="0"/>
                    </a:lnTo>
                    <a:close/>
                  </a:path>
                </a:pathLst>
              </a:custGeom>
              <a:solidFill>
                <a:srgbClr val="231F2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8" name="object 44">
                <a:extLst>
                  <a:ext uri="{FF2B5EF4-FFF2-40B4-BE49-F238E27FC236}">
                    <a16:creationId xmlns:a16="http://schemas.microsoft.com/office/drawing/2014/main" id="{225DE62E-EB17-EA51-655C-19D45913C17A}"/>
                  </a:ext>
                </a:extLst>
              </p:cNvPr>
              <p:cNvPicPr>
                <a:picLocks noGrp="1" noRot="1" noMove="1" noResize="1" noEditPoints="1" noAdjustHandles="1" noChangeArrowheads="1" noChangeShapeType="1" noCrop="1"/>
              </p:cNvPicPr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13523894" y="2047598"/>
                <a:ext cx="104302" cy="128072"/>
              </a:xfrm>
              <a:prstGeom prst="rect">
                <a:avLst/>
              </a:prstGeom>
            </p:spPr>
          </p:pic>
        </p:grpSp>
        <p:grpSp>
          <p:nvGrpSpPr>
            <p:cNvPr id="59" name="object 45">
              <a:extLst>
                <a:ext uri="{FF2B5EF4-FFF2-40B4-BE49-F238E27FC236}">
                  <a16:creationId xmlns:a16="http://schemas.microsoft.com/office/drawing/2014/main" id="{5BBE40F8-1802-9888-C2D9-5F66E696B252}"/>
                </a:ext>
              </a:extLst>
            </p:cNvPr>
            <p:cNvGrpSpPr>
              <a:grpSpLocks noGrp="1" noUngrp="1" noRot="1" noMove="1" noResize="1"/>
            </p:cNvGrpSpPr>
            <p:nvPr/>
          </p:nvGrpSpPr>
          <p:grpSpPr>
            <a:xfrm>
              <a:off x="22696560" y="723833"/>
              <a:ext cx="2575646" cy="2337863"/>
              <a:chOff x="10084667" y="591769"/>
              <a:chExt cx="1595755" cy="1448435"/>
            </a:xfrm>
          </p:grpSpPr>
          <p:sp>
            <p:nvSpPr>
              <p:cNvPr id="60" name="object 46">
                <a:extLst>
                  <a:ext uri="{FF2B5EF4-FFF2-40B4-BE49-F238E27FC236}">
                    <a16:creationId xmlns:a16="http://schemas.microsoft.com/office/drawing/2014/main" id="{AA9E2576-02BB-7C37-C3DF-A9B5278AF1A8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084667" y="591769"/>
                <a:ext cx="1595755" cy="1448435"/>
              </a:xfrm>
              <a:custGeom>
                <a:avLst/>
                <a:gdLst/>
                <a:ahLst/>
                <a:cxnLst/>
                <a:rect l="l" t="t" r="r" b="b"/>
                <a:pathLst>
                  <a:path w="1595754" h="1448435">
                    <a:moveTo>
                      <a:pt x="724087" y="0"/>
                    </a:moveTo>
                    <a:lnTo>
                      <a:pt x="676549" y="1543"/>
                    </a:lnTo>
                    <a:lnTo>
                      <a:pt x="629821" y="6108"/>
                    </a:lnTo>
                    <a:lnTo>
                      <a:pt x="584001" y="13600"/>
                    </a:lnTo>
                    <a:lnTo>
                      <a:pt x="539184" y="23921"/>
                    </a:lnTo>
                    <a:lnTo>
                      <a:pt x="495465" y="36977"/>
                    </a:lnTo>
                    <a:lnTo>
                      <a:pt x="452942" y="52670"/>
                    </a:lnTo>
                    <a:lnTo>
                      <a:pt x="411711" y="70904"/>
                    </a:lnTo>
                    <a:lnTo>
                      <a:pt x="371867" y="91584"/>
                    </a:lnTo>
                    <a:lnTo>
                      <a:pt x="333507" y="114613"/>
                    </a:lnTo>
                    <a:lnTo>
                      <a:pt x="296727" y="139895"/>
                    </a:lnTo>
                    <a:lnTo>
                      <a:pt x="261623" y="167334"/>
                    </a:lnTo>
                    <a:lnTo>
                      <a:pt x="228291" y="196834"/>
                    </a:lnTo>
                    <a:lnTo>
                      <a:pt x="196828" y="228298"/>
                    </a:lnTo>
                    <a:lnTo>
                      <a:pt x="167329" y="261630"/>
                    </a:lnTo>
                    <a:lnTo>
                      <a:pt x="139891" y="296735"/>
                    </a:lnTo>
                    <a:lnTo>
                      <a:pt x="114610" y="333516"/>
                    </a:lnTo>
                    <a:lnTo>
                      <a:pt x="91581" y="371876"/>
                    </a:lnTo>
                    <a:lnTo>
                      <a:pt x="70876" y="411779"/>
                    </a:lnTo>
                    <a:lnTo>
                      <a:pt x="52668" y="452953"/>
                    </a:lnTo>
                    <a:lnTo>
                      <a:pt x="36975" y="495476"/>
                    </a:lnTo>
                    <a:lnTo>
                      <a:pt x="23921" y="539195"/>
                    </a:lnTo>
                    <a:lnTo>
                      <a:pt x="13599" y="584012"/>
                    </a:lnTo>
                    <a:lnTo>
                      <a:pt x="6108" y="629833"/>
                    </a:lnTo>
                    <a:lnTo>
                      <a:pt x="1543" y="676561"/>
                    </a:lnTo>
                    <a:lnTo>
                      <a:pt x="0" y="724099"/>
                    </a:lnTo>
                    <a:lnTo>
                      <a:pt x="1543" y="771638"/>
                    </a:lnTo>
                    <a:lnTo>
                      <a:pt x="6108" y="818366"/>
                    </a:lnTo>
                    <a:lnTo>
                      <a:pt x="13599" y="864186"/>
                    </a:lnTo>
                    <a:lnTo>
                      <a:pt x="23921" y="909004"/>
                    </a:lnTo>
                    <a:lnTo>
                      <a:pt x="36975" y="952723"/>
                    </a:lnTo>
                    <a:lnTo>
                      <a:pt x="52668" y="995246"/>
                    </a:lnTo>
                    <a:lnTo>
                      <a:pt x="70902" y="1036477"/>
                    </a:lnTo>
                    <a:lnTo>
                      <a:pt x="91581" y="1076321"/>
                    </a:lnTo>
                    <a:lnTo>
                      <a:pt x="114610" y="1114681"/>
                    </a:lnTo>
                    <a:lnTo>
                      <a:pt x="139891" y="1151461"/>
                    </a:lnTo>
                    <a:lnTo>
                      <a:pt x="167329" y="1186565"/>
                    </a:lnTo>
                    <a:lnTo>
                      <a:pt x="196828" y="1219897"/>
                    </a:lnTo>
                    <a:lnTo>
                      <a:pt x="228291" y="1251360"/>
                    </a:lnTo>
                    <a:lnTo>
                      <a:pt x="261623" y="1280859"/>
                    </a:lnTo>
                    <a:lnTo>
                      <a:pt x="296727" y="1308297"/>
                    </a:lnTo>
                    <a:lnTo>
                      <a:pt x="333507" y="1333578"/>
                    </a:lnTo>
                    <a:lnTo>
                      <a:pt x="371867" y="1356606"/>
                    </a:lnTo>
                    <a:lnTo>
                      <a:pt x="411711" y="1377285"/>
                    </a:lnTo>
                    <a:lnTo>
                      <a:pt x="452942" y="1395519"/>
                    </a:lnTo>
                    <a:lnTo>
                      <a:pt x="495465" y="1411211"/>
                    </a:lnTo>
                    <a:lnTo>
                      <a:pt x="539184" y="1424266"/>
                    </a:lnTo>
                    <a:lnTo>
                      <a:pt x="584001" y="1434587"/>
                    </a:lnTo>
                    <a:lnTo>
                      <a:pt x="629821" y="1442078"/>
                    </a:lnTo>
                    <a:lnTo>
                      <a:pt x="676549" y="1446643"/>
                    </a:lnTo>
                    <a:lnTo>
                      <a:pt x="724087" y="1448186"/>
                    </a:lnTo>
                    <a:lnTo>
                      <a:pt x="778046" y="1446196"/>
                    </a:lnTo>
                    <a:lnTo>
                      <a:pt x="830942" y="1440321"/>
                    </a:lnTo>
                    <a:lnTo>
                      <a:pt x="882632" y="1430701"/>
                    </a:lnTo>
                    <a:lnTo>
                      <a:pt x="932977" y="1417477"/>
                    </a:lnTo>
                    <a:lnTo>
                      <a:pt x="981835" y="1400791"/>
                    </a:lnTo>
                    <a:lnTo>
                      <a:pt x="1029065" y="1380784"/>
                    </a:lnTo>
                    <a:lnTo>
                      <a:pt x="1074526" y="1357596"/>
                    </a:lnTo>
                    <a:lnTo>
                      <a:pt x="1118076" y="1331369"/>
                    </a:lnTo>
                    <a:lnTo>
                      <a:pt x="1155871" y="1304843"/>
                    </a:lnTo>
                    <a:lnTo>
                      <a:pt x="632460" y="1304843"/>
                    </a:lnTo>
                    <a:lnTo>
                      <a:pt x="585020" y="1302919"/>
                    </a:lnTo>
                    <a:lnTo>
                      <a:pt x="538624" y="1297248"/>
                    </a:lnTo>
                    <a:lnTo>
                      <a:pt x="493421" y="1287979"/>
                    </a:lnTo>
                    <a:lnTo>
                      <a:pt x="449563" y="1275263"/>
                    </a:lnTo>
                    <a:lnTo>
                      <a:pt x="407199" y="1259250"/>
                    </a:lnTo>
                    <a:lnTo>
                      <a:pt x="366479" y="1240090"/>
                    </a:lnTo>
                    <a:lnTo>
                      <a:pt x="327554" y="1217934"/>
                    </a:lnTo>
                    <a:lnTo>
                      <a:pt x="290574" y="1192932"/>
                    </a:lnTo>
                    <a:lnTo>
                      <a:pt x="255688" y="1165234"/>
                    </a:lnTo>
                    <a:lnTo>
                      <a:pt x="223049" y="1134989"/>
                    </a:lnTo>
                    <a:lnTo>
                      <a:pt x="192804" y="1102350"/>
                    </a:lnTo>
                    <a:lnTo>
                      <a:pt x="165106" y="1067464"/>
                    </a:lnTo>
                    <a:lnTo>
                      <a:pt x="140104" y="1030484"/>
                    </a:lnTo>
                    <a:lnTo>
                      <a:pt x="117948" y="991559"/>
                    </a:lnTo>
                    <a:lnTo>
                      <a:pt x="98788" y="950839"/>
                    </a:lnTo>
                    <a:lnTo>
                      <a:pt x="82775" y="908475"/>
                    </a:lnTo>
                    <a:lnTo>
                      <a:pt x="70059" y="864617"/>
                    </a:lnTo>
                    <a:lnTo>
                      <a:pt x="60790" y="819414"/>
                    </a:lnTo>
                    <a:lnTo>
                      <a:pt x="55119" y="773018"/>
                    </a:lnTo>
                    <a:lnTo>
                      <a:pt x="53195" y="725578"/>
                    </a:lnTo>
                    <a:lnTo>
                      <a:pt x="55119" y="678138"/>
                    </a:lnTo>
                    <a:lnTo>
                      <a:pt x="60790" y="631742"/>
                    </a:lnTo>
                    <a:lnTo>
                      <a:pt x="70059" y="586539"/>
                    </a:lnTo>
                    <a:lnTo>
                      <a:pt x="82775" y="542680"/>
                    </a:lnTo>
                    <a:lnTo>
                      <a:pt x="98788" y="500315"/>
                    </a:lnTo>
                    <a:lnTo>
                      <a:pt x="117948" y="459595"/>
                    </a:lnTo>
                    <a:lnTo>
                      <a:pt x="140104" y="420669"/>
                    </a:lnTo>
                    <a:lnTo>
                      <a:pt x="165106" y="383688"/>
                    </a:lnTo>
                    <a:lnTo>
                      <a:pt x="192804" y="348802"/>
                    </a:lnTo>
                    <a:lnTo>
                      <a:pt x="223049" y="316161"/>
                    </a:lnTo>
                    <a:lnTo>
                      <a:pt x="255688" y="285916"/>
                    </a:lnTo>
                    <a:lnTo>
                      <a:pt x="290574" y="258217"/>
                    </a:lnTo>
                    <a:lnTo>
                      <a:pt x="327554" y="233213"/>
                    </a:lnTo>
                    <a:lnTo>
                      <a:pt x="366479" y="211057"/>
                    </a:lnTo>
                    <a:lnTo>
                      <a:pt x="407199" y="191896"/>
                    </a:lnTo>
                    <a:lnTo>
                      <a:pt x="449563" y="175883"/>
                    </a:lnTo>
                    <a:lnTo>
                      <a:pt x="493421" y="163166"/>
                    </a:lnTo>
                    <a:lnTo>
                      <a:pt x="538624" y="153897"/>
                    </a:lnTo>
                    <a:lnTo>
                      <a:pt x="585020" y="148225"/>
                    </a:lnTo>
                    <a:lnTo>
                      <a:pt x="632460" y="146301"/>
                    </a:lnTo>
                    <a:lnTo>
                      <a:pt x="1159611" y="146301"/>
                    </a:lnTo>
                    <a:lnTo>
                      <a:pt x="1130428" y="125042"/>
                    </a:lnTo>
                    <a:lnTo>
                      <a:pt x="1090914" y="99976"/>
                    </a:lnTo>
                    <a:lnTo>
                      <a:pt x="1049733" y="77446"/>
                    </a:lnTo>
                    <a:lnTo>
                      <a:pt x="1006997" y="57561"/>
                    </a:lnTo>
                    <a:lnTo>
                      <a:pt x="962815" y="40433"/>
                    </a:lnTo>
                    <a:lnTo>
                      <a:pt x="917298" y="26171"/>
                    </a:lnTo>
                    <a:lnTo>
                      <a:pt x="870556" y="14887"/>
                    </a:lnTo>
                    <a:lnTo>
                      <a:pt x="822700" y="6690"/>
                    </a:lnTo>
                    <a:lnTo>
                      <a:pt x="773840" y="1690"/>
                    </a:lnTo>
                    <a:lnTo>
                      <a:pt x="724087" y="0"/>
                    </a:lnTo>
                    <a:close/>
                  </a:path>
                  <a:path w="1595754" h="1448435">
                    <a:moveTo>
                      <a:pt x="712241" y="1299218"/>
                    </a:moveTo>
                    <a:lnTo>
                      <a:pt x="672486" y="1303392"/>
                    </a:lnTo>
                    <a:lnTo>
                      <a:pt x="632460" y="1304843"/>
                    </a:lnTo>
                    <a:lnTo>
                      <a:pt x="792015" y="1304843"/>
                    </a:lnTo>
                    <a:lnTo>
                      <a:pt x="752021" y="1303376"/>
                    </a:lnTo>
                    <a:lnTo>
                      <a:pt x="718858" y="1300099"/>
                    </a:lnTo>
                    <a:lnTo>
                      <a:pt x="712241" y="1299218"/>
                    </a:lnTo>
                    <a:close/>
                  </a:path>
                  <a:path w="1595754" h="1448435">
                    <a:moveTo>
                      <a:pt x="1159611" y="146301"/>
                    </a:moveTo>
                    <a:lnTo>
                      <a:pt x="792015" y="146301"/>
                    </a:lnTo>
                    <a:lnTo>
                      <a:pt x="844933" y="148697"/>
                    </a:lnTo>
                    <a:lnTo>
                      <a:pt x="896526" y="155745"/>
                    </a:lnTo>
                    <a:lnTo>
                      <a:pt x="946587" y="167237"/>
                    </a:lnTo>
                    <a:lnTo>
                      <a:pt x="994906" y="182962"/>
                    </a:lnTo>
                    <a:lnTo>
                      <a:pt x="1041273" y="202712"/>
                    </a:lnTo>
                    <a:lnTo>
                      <a:pt x="1085479" y="226278"/>
                    </a:lnTo>
                    <a:lnTo>
                      <a:pt x="1127315" y="253450"/>
                    </a:lnTo>
                    <a:lnTo>
                      <a:pt x="1166572" y="284018"/>
                    </a:lnTo>
                    <a:lnTo>
                      <a:pt x="1203040" y="317775"/>
                    </a:lnTo>
                    <a:lnTo>
                      <a:pt x="1233137" y="347304"/>
                    </a:lnTo>
                    <a:lnTo>
                      <a:pt x="1300287" y="411779"/>
                    </a:lnTo>
                    <a:lnTo>
                      <a:pt x="1334990" y="446501"/>
                    </a:lnTo>
                    <a:lnTo>
                      <a:pt x="1368878" y="482733"/>
                    </a:lnTo>
                    <a:lnTo>
                      <a:pt x="1400777" y="520361"/>
                    </a:lnTo>
                    <a:lnTo>
                      <a:pt x="1429511" y="559277"/>
                    </a:lnTo>
                    <a:lnTo>
                      <a:pt x="1453904" y="599367"/>
                    </a:lnTo>
                    <a:lnTo>
                      <a:pt x="1472783" y="640522"/>
                    </a:lnTo>
                    <a:lnTo>
                      <a:pt x="1484972" y="682629"/>
                    </a:lnTo>
                    <a:lnTo>
                      <a:pt x="1489297" y="725578"/>
                    </a:lnTo>
                    <a:lnTo>
                      <a:pt x="1484956" y="768746"/>
                    </a:lnTo>
                    <a:lnTo>
                      <a:pt x="1472719" y="811063"/>
                    </a:lnTo>
                    <a:lnTo>
                      <a:pt x="1453763" y="852416"/>
                    </a:lnTo>
                    <a:lnTo>
                      <a:pt x="1429265" y="892692"/>
                    </a:lnTo>
                    <a:lnTo>
                      <a:pt x="1400400" y="931778"/>
                    </a:lnTo>
                    <a:lnTo>
                      <a:pt x="1368347" y="969562"/>
                    </a:lnTo>
                    <a:lnTo>
                      <a:pt x="1334282" y="1005930"/>
                    </a:lnTo>
                    <a:lnTo>
                      <a:pt x="1299381" y="1040770"/>
                    </a:lnTo>
                    <a:lnTo>
                      <a:pt x="1231781" y="1105414"/>
                    </a:lnTo>
                    <a:lnTo>
                      <a:pt x="1201436" y="1134992"/>
                    </a:lnTo>
                    <a:lnTo>
                      <a:pt x="1165027" y="1168442"/>
                    </a:lnTo>
                    <a:lnTo>
                      <a:pt x="1125867" y="1198728"/>
                    </a:lnTo>
                    <a:lnTo>
                      <a:pt x="1084162" y="1225644"/>
                    </a:lnTo>
                    <a:lnTo>
                      <a:pt x="1040117" y="1248985"/>
                    </a:lnTo>
                    <a:lnTo>
                      <a:pt x="993939" y="1268545"/>
                    </a:lnTo>
                    <a:lnTo>
                      <a:pt x="945834" y="1284116"/>
                    </a:lnTo>
                    <a:lnTo>
                      <a:pt x="896008" y="1295494"/>
                    </a:lnTo>
                    <a:lnTo>
                      <a:pt x="844666" y="1302472"/>
                    </a:lnTo>
                    <a:lnTo>
                      <a:pt x="792015" y="1304843"/>
                    </a:lnTo>
                    <a:lnTo>
                      <a:pt x="1155871" y="1304843"/>
                    </a:lnTo>
                    <a:lnTo>
                      <a:pt x="1159574" y="1302245"/>
                    </a:lnTo>
                    <a:lnTo>
                      <a:pt x="1198881" y="1270363"/>
                    </a:lnTo>
                    <a:lnTo>
                      <a:pt x="1235853" y="1235865"/>
                    </a:lnTo>
                    <a:lnTo>
                      <a:pt x="1267694" y="1204737"/>
                    </a:lnTo>
                    <a:lnTo>
                      <a:pt x="1338207" y="1137508"/>
                    </a:lnTo>
                    <a:lnTo>
                      <a:pt x="1375097" y="1101576"/>
                    </a:lnTo>
                    <a:lnTo>
                      <a:pt x="1411887" y="1064215"/>
                    </a:lnTo>
                    <a:lnTo>
                      <a:pt x="1447686" y="1025509"/>
                    </a:lnTo>
                    <a:lnTo>
                      <a:pt x="1481603" y="985544"/>
                    </a:lnTo>
                    <a:lnTo>
                      <a:pt x="1512747" y="944405"/>
                    </a:lnTo>
                    <a:lnTo>
                      <a:pt x="1540227" y="902179"/>
                    </a:lnTo>
                    <a:lnTo>
                      <a:pt x="1563151" y="858949"/>
                    </a:lnTo>
                    <a:lnTo>
                      <a:pt x="1580629" y="814802"/>
                    </a:lnTo>
                    <a:lnTo>
                      <a:pt x="1591769" y="769824"/>
                    </a:lnTo>
                    <a:lnTo>
                      <a:pt x="1595681" y="724099"/>
                    </a:lnTo>
                    <a:lnTo>
                      <a:pt x="1591784" y="678608"/>
                    </a:lnTo>
                    <a:lnTo>
                      <a:pt x="1580686" y="633856"/>
                    </a:lnTo>
                    <a:lnTo>
                      <a:pt x="1563278" y="589925"/>
                    </a:lnTo>
                    <a:lnTo>
                      <a:pt x="1540448" y="546900"/>
                    </a:lnTo>
                    <a:lnTo>
                      <a:pt x="1513088" y="504866"/>
                    </a:lnTo>
                    <a:lnTo>
                      <a:pt x="1482086" y="463906"/>
                    </a:lnTo>
                    <a:lnTo>
                      <a:pt x="1448333" y="424105"/>
                    </a:lnTo>
                    <a:lnTo>
                      <a:pt x="1412719" y="385547"/>
                    </a:lnTo>
                    <a:lnTo>
                      <a:pt x="1376133" y="348317"/>
                    </a:lnTo>
                    <a:lnTo>
                      <a:pt x="1339465" y="312497"/>
                    </a:lnTo>
                    <a:lnTo>
                      <a:pt x="1269443" y="245429"/>
                    </a:lnTo>
                    <a:lnTo>
                      <a:pt x="1237869" y="214349"/>
                    </a:lnTo>
                    <a:lnTo>
                      <a:pt x="1204016" y="182339"/>
                    </a:lnTo>
                    <a:lnTo>
                      <a:pt x="1168166" y="152533"/>
                    </a:lnTo>
                    <a:lnTo>
                      <a:pt x="1159611" y="146301"/>
                    </a:lnTo>
                    <a:close/>
                  </a:path>
                  <a:path w="1595754" h="1448435">
                    <a:moveTo>
                      <a:pt x="792015" y="146301"/>
                    </a:moveTo>
                    <a:lnTo>
                      <a:pt x="632460" y="146301"/>
                    </a:lnTo>
                    <a:lnTo>
                      <a:pt x="639122" y="146350"/>
                    </a:lnTo>
                    <a:lnTo>
                      <a:pt x="645762" y="146488"/>
                    </a:lnTo>
                    <a:lnTo>
                      <a:pt x="685774" y="148844"/>
                    </a:lnTo>
                    <a:lnTo>
                      <a:pt x="712217" y="151926"/>
                    </a:lnTo>
                    <a:lnTo>
                      <a:pt x="718830" y="151046"/>
                    </a:lnTo>
                    <a:lnTo>
                      <a:pt x="765259" y="146970"/>
                    </a:lnTo>
                    <a:lnTo>
                      <a:pt x="778598" y="146472"/>
                    </a:lnTo>
                    <a:lnTo>
                      <a:pt x="792015" y="146301"/>
                    </a:lnTo>
                    <a:close/>
                  </a:path>
                </a:pathLst>
              </a:custGeom>
              <a:solidFill>
                <a:srgbClr val="231F2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1" name="object 47">
                <a:extLst>
                  <a:ext uri="{FF2B5EF4-FFF2-40B4-BE49-F238E27FC236}">
                    <a16:creationId xmlns:a16="http://schemas.microsoft.com/office/drawing/2014/main" id="{E9A0CF8C-90CD-1D1B-E3E1-5D652B3D4E6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796888" y="738067"/>
                <a:ext cx="777240" cy="1158875"/>
              </a:xfrm>
              <a:custGeom>
                <a:avLst/>
                <a:gdLst/>
                <a:ahLst/>
                <a:cxnLst/>
                <a:rect l="l" t="t" r="r" b="b"/>
                <a:pathLst>
                  <a:path w="777240" h="1158875">
                    <a:moveTo>
                      <a:pt x="79798" y="0"/>
                    </a:moveTo>
                    <a:lnTo>
                      <a:pt x="39774" y="1467"/>
                    </a:lnTo>
                    <a:lnTo>
                      <a:pt x="0" y="5630"/>
                    </a:lnTo>
                    <a:lnTo>
                      <a:pt x="46809" y="11577"/>
                    </a:lnTo>
                    <a:lnTo>
                      <a:pt x="93960" y="20862"/>
                    </a:lnTo>
                    <a:lnTo>
                      <a:pt x="140869" y="33394"/>
                    </a:lnTo>
                    <a:lnTo>
                      <a:pt x="186950" y="49076"/>
                    </a:lnTo>
                    <a:lnTo>
                      <a:pt x="231619" y="67817"/>
                    </a:lnTo>
                    <a:lnTo>
                      <a:pt x="274290" y="89521"/>
                    </a:lnTo>
                    <a:lnTo>
                      <a:pt x="314379" y="114094"/>
                    </a:lnTo>
                    <a:lnTo>
                      <a:pt x="351300" y="141443"/>
                    </a:lnTo>
                    <a:lnTo>
                      <a:pt x="384468" y="171473"/>
                    </a:lnTo>
                    <a:lnTo>
                      <a:pt x="414564" y="201004"/>
                    </a:lnTo>
                    <a:lnTo>
                      <a:pt x="447369" y="232377"/>
                    </a:lnTo>
                    <a:lnTo>
                      <a:pt x="481711" y="265480"/>
                    </a:lnTo>
                    <a:lnTo>
                      <a:pt x="516412" y="300203"/>
                    </a:lnTo>
                    <a:lnTo>
                      <a:pt x="550299" y="336434"/>
                    </a:lnTo>
                    <a:lnTo>
                      <a:pt x="582196" y="374063"/>
                    </a:lnTo>
                    <a:lnTo>
                      <a:pt x="610929" y="412978"/>
                    </a:lnTo>
                    <a:lnTo>
                      <a:pt x="635322" y="453069"/>
                    </a:lnTo>
                    <a:lnTo>
                      <a:pt x="654200" y="494224"/>
                    </a:lnTo>
                    <a:lnTo>
                      <a:pt x="666389" y="536332"/>
                    </a:lnTo>
                    <a:lnTo>
                      <a:pt x="670713" y="579283"/>
                    </a:lnTo>
                    <a:lnTo>
                      <a:pt x="666373" y="622449"/>
                    </a:lnTo>
                    <a:lnTo>
                      <a:pt x="654136" y="664765"/>
                    </a:lnTo>
                    <a:lnTo>
                      <a:pt x="635181" y="706116"/>
                    </a:lnTo>
                    <a:lnTo>
                      <a:pt x="610683" y="746392"/>
                    </a:lnTo>
                    <a:lnTo>
                      <a:pt x="581819" y="785477"/>
                    </a:lnTo>
                    <a:lnTo>
                      <a:pt x="549767" y="823261"/>
                    </a:lnTo>
                    <a:lnTo>
                      <a:pt x="515702" y="859629"/>
                    </a:lnTo>
                    <a:lnTo>
                      <a:pt x="480802" y="894469"/>
                    </a:lnTo>
                    <a:lnTo>
                      <a:pt x="446243" y="927667"/>
                    </a:lnTo>
                    <a:lnTo>
                      <a:pt x="413203" y="959112"/>
                    </a:lnTo>
                    <a:lnTo>
                      <a:pt x="382858" y="988691"/>
                    </a:lnTo>
                    <a:lnTo>
                      <a:pt x="346153" y="1022045"/>
                    </a:lnTo>
                    <a:lnTo>
                      <a:pt x="307420" y="1051045"/>
                    </a:lnTo>
                    <a:lnTo>
                      <a:pt x="266905" y="1075937"/>
                    </a:lnTo>
                    <a:lnTo>
                      <a:pt x="224850" y="1096970"/>
                    </a:lnTo>
                    <a:lnTo>
                      <a:pt x="181500" y="1114392"/>
                    </a:lnTo>
                    <a:lnTo>
                      <a:pt x="137098" y="1128449"/>
                    </a:lnTo>
                    <a:lnTo>
                      <a:pt x="91887" y="1139391"/>
                    </a:lnTo>
                    <a:lnTo>
                      <a:pt x="46113" y="1147464"/>
                    </a:lnTo>
                    <a:lnTo>
                      <a:pt x="17" y="1152917"/>
                    </a:lnTo>
                    <a:lnTo>
                      <a:pt x="13274" y="1154612"/>
                    </a:lnTo>
                    <a:lnTo>
                      <a:pt x="53055" y="1157879"/>
                    </a:lnTo>
                    <a:lnTo>
                      <a:pt x="79798" y="1158548"/>
                    </a:lnTo>
                    <a:lnTo>
                      <a:pt x="132447" y="1156176"/>
                    </a:lnTo>
                    <a:lnTo>
                      <a:pt x="183788" y="1149197"/>
                    </a:lnTo>
                    <a:lnTo>
                      <a:pt x="233613" y="1137819"/>
                    </a:lnTo>
                    <a:lnTo>
                      <a:pt x="281717" y="1122246"/>
                    </a:lnTo>
                    <a:lnTo>
                      <a:pt x="327893" y="1102686"/>
                    </a:lnTo>
                    <a:lnTo>
                      <a:pt x="371937" y="1079344"/>
                    </a:lnTo>
                    <a:lnTo>
                      <a:pt x="413641" y="1052427"/>
                    </a:lnTo>
                    <a:lnTo>
                      <a:pt x="452799" y="1022140"/>
                    </a:lnTo>
                    <a:lnTo>
                      <a:pt x="489206" y="988691"/>
                    </a:lnTo>
                    <a:lnTo>
                      <a:pt x="519555" y="959112"/>
                    </a:lnTo>
                    <a:lnTo>
                      <a:pt x="552597" y="927667"/>
                    </a:lnTo>
                    <a:lnTo>
                      <a:pt x="587158" y="894469"/>
                    </a:lnTo>
                    <a:lnTo>
                      <a:pt x="622059" y="859629"/>
                    </a:lnTo>
                    <a:lnTo>
                      <a:pt x="656125" y="823261"/>
                    </a:lnTo>
                    <a:lnTo>
                      <a:pt x="688179" y="785477"/>
                    </a:lnTo>
                    <a:lnTo>
                      <a:pt x="717043" y="746392"/>
                    </a:lnTo>
                    <a:lnTo>
                      <a:pt x="741541" y="706116"/>
                    </a:lnTo>
                    <a:lnTo>
                      <a:pt x="760497" y="664765"/>
                    </a:lnTo>
                    <a:lnTo>
                      <a:pt x="772733" y="622449"/>
                    </a:lnTo>
                    <a:lnTo>
                      <a:pt x="777073" y="579283"/>
                    </a:lnTo>
                    <a:lnTo>
                      <a:pt x="772749" y="536332"/>
                    </a:lnTo>
                    <a:lnTo>
                      <a:pt x="760560" y="494224"/>
                    </a:lnTo>
                    <a:lnTo>
                      <a:pt x="741681" y="453069"/>
                    </a:lnTo>
                    <a:lnTo>
                      <a:pt x="717287" y="412978"/>
                    </a:lnTo>
                    <a:lnTo>
                      <a:pt x="688554" y="374063"/>
                    </a:lnTo>
                    <a:lnTo>
                      <a:pt x="656655" y="336434"/>
                    </a:lnTo>
                    <a:lnTo>
                      <a:pt x="622767" y="300203"/>
                    </a:lnTo>
                    <a:lnTo>
                      <a:pt x="588064" y="265480"/>
                    </a:lnTo>
                    <a:lnTo>
                      <a:pt x="553721" y="232377"/>
                    </a:lnTo>
                    <a:lnTo>
                      <a:pt x="520914" y="201004"/>
                    </a:lnTo>
                    <a:lnTo>
                      <a:pt x="490817" y="171473"/>
                    </a:lnTo>
                    <a:lnTo>
                      <a:pt x="454349" y="137717"/>
                    </a:lnTo>
                    <a:lnTo>
                      <a:pt x="415092" y="107148"/>
                    </a:lnTo>
                    <a:lnTo>
                      <a:pt x="373256" y="79976"/>
                    </a:lnTo>
                    <a:lnTo>
                      <a:pt x="329050" y="56411"/>
                    </a:lnTo>
                    <a:lnTo>
                      <a:pt x="282683" y="36661"/>
                    </a:lnTo>
                    <a:lnTo>
                      <a:pt x="234366" y="20935"/>
                    </a:lnTo>
                    <a:lnTo>
                      <a:pt x="184306" y="9444"/>
                    </a:lnTo>
                    <a:lnTo>
                      <a:pt x="132714" y="2395"/>
                    </a:lnTo>
                    <a:lnTo>
                      <a:pt x="79798" y="0"/>
                    </a:lnTo>
                    <a:close/>
                  </a:path>
                </a:pathLst>
              </a:custGeom>
              <a:solidFill>
                <a:srgbClr val="AC128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2" name="object 48">
                <a:extLst>
                  <a:ext uri="{FF2B5EF4-FFF2-40B4-BE49-F238E27FC236}">
                    <a16:creationId xmlns:a16="http://schemas.microsoft.com/office/drawing/2014/main" id="{DF9CB8EC-62AB-91E2-CC98-5131D521CE4D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796885" y="743698"/>
                <a:ext cx="671195" cy="1147445"/>
              </a:xfrm>
              <a:custGeom>
                <a:avLst/>
                <a:gdLst/>
                <a:ahLst/>
                <a:cxnLst/>
                <a:rect l="l" t="t" r="r" b="b"/>
                <a:pathLst>
                  <a:path w="671195" h="1147445">
                    <a:moveTo>
                      <a:pt x="0" y="0"/>
                    </a:moveTo>
                    <a:lnTo>
                      <a:pt x="47585" y="8627"/>
                    </a:lnTo>
                    <a:lnTo>
                      <a:pt x="93750" y="21048"/>
                    </a:lnTo>
                    <a:lnTo>
                      <a:pt x="138322" y="37095"/>
                    </a:lnTo>
                    <a:lnTo>
                      <a:pt x="181130" y="56600"/>
                    </a:lnTo>
                    <a:lnTo>
                      <a:pt x="222001" y="79395"/>
                    </a:lnTo>
                    <a:lnTo>
                      <a:pt x="260762" y="105312"/>
                    </a:lnTo>
                    <a:lnTo>
                      <a:pt x="297242" y="134184"/>
                    </a:lnTo>
                    <a:lnTo>
                      <a:pt x="331267" y="165842"/>
                    </a:lnTo>
                    <a:lnTo>
                      <a:pt x="361361" y="195373"/>
                    </a:lnTo>
                    <a:lnTo>
                      <a:pt x="394166" y="226746"/>
                    </a:lnTo>
                    <a:lnTo>
                      <a:pt x="428507" y="259849"/>
                    </a:lnTo>
                    <a:lnTo>
                      <a:pt x="463208" y="294572"/>
                    </a:lnTo>
                    <a:lnTo>
                      <a:pt x="497096" y="330803"/>
                    </a:lnTo>
                    <a:lnTo>
                      <a:pt x="528993" y="368432"/>
                    </a:lnTo>
                    <a:lnTo>
                      <a:pt x="557726" y="407347"/>
                    </a:lnTo>
                    <a:lnTo>
                      <a:pt x="582120" y="447438"/>
                    </a:lnTo>
                    <a:lnTo>
                      <a:pt x="600999" y="488593"/>
                    </a:lnTo>
                    <a:lnTo>
                      <a:pt x="613188" y="530701"/>
                    </a:lnTo>
                    <a:lnTo>
                      <a:pt x="617512" y="573652"/>
                    </a:lnTo>
                    <a:lnTo>
                      <a:pt x="613171" y="616818"/>
                    </a:lnTo>
                    <a:lnTo>
                      <a:pt x="600935" y="659134"/>
                    </a:lnTo>
                    <a:lnTo>
                      <a:pt x="581980" y="700485"/>
                    </a:lnTo>
                    <a:lnTo>
                      <a:pt x="557482" y="740761"/>
                    </a:lnTo>
                    <a:lnTo>
                      <a:pt x="528618" y="779846"/>
                    </a:lnTo>
                    <a:lnTo>
                      <a:pt x="496566" y="817630"/>
                    </a:lnTo>
                    <a:lnTo>
                      <a:pt x="462501" y="853998"/>
                    </a:lnTo>
                    <a:lnTo>
                      <a:pt x="427601" y="888838"/>
                    </a:lnTo>
                    <a:lnTo>
                      <a:pt x="393042" y="922037"/>
                    </a:lnTo>
                    <a:lnTo>
                      <a:pt x="360002" y="953482"/>
                    </a:lnTo>
                    <a:lnTo>
                      <a:pt x="329657" y="983060"/>
                    </a:lnTo>
                    <a:lnTo>
                      <a:pt x="295731" y="1014396"/>
                    </a:lnTo>
                    <a:lnTo>
                      <a:pt x="259397" y="1042968"/>
                    </a:lnTo>
                    <a:lnTo>
                      <a:pt x="220820" y="1068614"/>
                    </a:lnTo>
                    <a:lnTo>
                      <a:pt x="180162" y="1091172"/>
                    </a:lnTo>
                    <a:lnTo>
                      <a:pt x="137590" y="1110480"/>
                    </a:lnTo>
                    <a:lnTo>
                      <a:pt x="93266" y="1126376"/>
                    </a:lnTo>
                    <a:lnTo>
                      <a:pt x="47356" y="1138699"/>
                    </a:lnTo>
                    <a:lnTo>
                      <a:pt x="23" y="1147286"/>
                    </a:lnTo>
                    <a:lnTo>
                      <a:pt x="46117" y="1141833"/>
                    </a:lnTo>
                    <a:lnTo>
                      <a:pt x="91890" y="1133760"/>
                    </a:lnTo>
                    <a:lnTo>
                      <a:pt x="137100" y="1122818"/>
                    </a:lnTo>
                    <a:lnTo>
                      <a:pt x="181502" y="1108761"/>
                    </a:lnTo>
                    <a:lnTo>
                      <a:pt x="224852" y="1091339"/>
                    </a:lnTo>
                    <a:lnTo>
                      <a:pt x="266907" y="1070306"/>
                    </a:lnTo>
                    <a:lnTo>
                      <a:pt x="307423" y="1045414"/>
                    </a:lnTo>
                    <a:lnTo>
                      <a:pt x="346157" y="1016414"/>
                    </a:lnTo>
                    <a:lnTo>
                      <a:pt x="382864" y="983060"/>
                    </a:lnTo>
                    <a:lnTo>
                      <a:pt x="413208" y="953482"/>
                    </a:lnTo>
                    <a:lnTo>
                      <a:pt x="446247" y="922037"/>
                    </a:lnTo>
                    <a:lnTo>
                      <a:pt x="480805" y="888838"/>
                    </a:lnTo>
                    <a:lnTo>
                      <a:pt x="515705" y="853998"/>
                    </a:lnTo>
                    <a:lnTo>
                      <a:pt x="549770" y="817630"/>
                    </a:lnTo>
                    <a:lnTo>
                      <a:pt x="581823" y="779846"/>
                    </a:lnTo>
                    <a:lnTo>
                      <a:pt x="610687" y="740761"/>
                    </a:lnTo>
                    <a:lnTo>
                      <a:pt x="635186" y="700485"/>
                    </a:lnTo>
                    <a:lnTo>
                      <a:pt x="654142" y="659134"/>
                    </a:lnTo>
                    <a:lnTo>
                      <a:pt x="666378" y="616818"/>
                    </a:lnTo>
                    <a:lnTo>
                      <a:pt x="670719" y="573652"/>
                    </a:lnTo>
                    <a:lnTo>
                      <a:pt x="666395" y="530701"/>
                    </a:lnTo>
                    <a:lnTo>
                      <a:pt x="654206" y="488593"/>
                    </a:lnTo>
                    <a:lnTo>
                      <a:pt x="635327" y="447438"/>
                    </a:lnTo>
                    <a:lnTo>
                      <a:pt x="610933" y="407347"/>
                    </a:lnTo>
                    <a:lnTo>
                      <a:pt x="582200" y="368432"/>
                    </a:lnTo>
                    <a:lnTo>
                      <a:pt x="550302" y="330803"/>
                    </a:lnTo>
                    <a:lnTo>
                      <a:pt x="516414" y="294572"/>
                    </a:lnTo>
                    <a:lnTo>
                      <a:pt x="481712" y="259849"/>
                    </a:lnTo>
                    <a:lnTo>
                      <a:pt x="447370" y="226746"/>
                    </a:lnTo>
                    <a:lnTo>
                      <a:pt x="414564" y="195373"/>
                    </a:lnTo>
                    <a:lnTo>
                      <a:pt x="384468" y="165842"/>
                    </a:lnTo>
                    <a:lnTo>
                      <a:pt x="351302" y="135812"/>
                    </a:lnTo>
                    <a:lnTo>
                      <a:pt x="314382" y="108463"/>
                    </a:lnTo>
                    <a:lnTo>
                      <a:pt x="274294" y="83890"/>
                    </a:lnTo>
                    <a:lnTo>
                      <a:pt x="231624" y="62186"/>
                    </a:lnTo>
                    <a:lnTo>
                      <a:pt x="186955" y="43445"/>
                    </a:lnTo>
                    <a:lnTo>
                      <a:pt x="140873" y="27763"/>
                    </a:lnTo>
                    <a:lnTo>
                      <a:pt x="93963" y="15231"/>
                    </a:lnTo>
                    <a:lnTo>
                      <a:pt x="46810" y="594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037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3" name="object 49">
                <a:extLst>
                  <a:ext uri="{FF2B5EF4-FFF2-40B4-BE49-F238E27FC236}">
                    <a16:creationId xmlns:a16="http://schemas.microsoft.com/office/drawing/2014/main" id="{09D2C817-B7AD-CA06-9E96-742B2DE9438C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137857" y="738065"/>
                <a:ext cx="659130" cy="1158875"/>
              </a:xfrm>
              <a:custGeom>
                <a:avLst/>
                <a:gdLst/>
                <a:ahLst/>
                <a:cxnLst/>
                <a:rect l="l" t="t" r="r" b="b"/>
                <a:pathLst>
                  <a:path w="659129" h="1158875">
                    <a:moveTo>
                      <a:pt x="579271" y="0"/>
                    </a:moveTo>
                    <a:lnTo>
                      <a:pt x="531830" y="1924"/>
                    </a:lnTo>
                    <a:lnTo>
                      <a:pt x="485433" y="7595"/>
                    </a:lnTo>
                    <a:lnTo>
                      <a:pt x="440230" y="16865"/>
                    </a:lnTo>
                    <a:lnTo>
                      <a:pt x="396371" y="29582"/>
                    </a:lnTo>
                    <a:lnTo>
                      <a:pt x="354006" y="45596"/>
                    </a:lnTo>
                    <a:lnTo>
                      <a:pt x="313286" y="64756"/>
                    </a:lnTo>
                    <a:lnTo>
                      <a:pt x="274360" y="86914"/>
                    </a:lnTo>
                    <a:lnTo>
                      <a:pt x="237380" y="111917"/>
                    </a:lnTo>
                    <a:lnTo>
                      <a:pt x="202494" y="139617"/>
                    </a:lnTo>
                    <a:lnTo>
                      <a:pt x="169854" y="169862"/>
                    </a:lnTo>
                    <a:lnTo>
                      <a:pt x="139610" y="202504"/>
                    </a:lnTo>
                    <a:lnTo>
                      <a:pt x="111911" y="237390"/>
                    </a:lnTo>
                    <a:lnTo>
                      <a:pt x="86909" y="274372"/>
                    </a:lnTo>
                    <a:lnTo>
                      <a:pt x="64753" y="313298"/>
                    </a:lnTo>
                    <a:lnTo>
                      <a:pt x="45593" y="354019"/>
                    </a:lnTo>
                    <a:lnTo>
                      <a:pt x="29580" y="396384"/>
                    </a:lnTo>
                    <a:lnTo>
                      <a:pt x="16864" y="440243"/>
                    </a:lnTo>
                    <a:lnTo>
                      <a:pt x="7595" y="485446"/>
                    </a:lnTo>
                    <a:lnTo>
                      <a:pt x="1923" y="531843"/>
                    </a:lnTo>
                    <a:lnTo>
                      <a:pt x="0" y="579283"/>
                    </a:lnTo>
                    <a:lnTo>
                      <a:pt x="1923" y="626722"/>
                    </a:lnTo>
                    <a:lnTo>
                      <a:pt x="7595" y="673118"/>
                    </a:lnTo>
                    <a:lnTo>
                      <a:pt x="16864" y="718321"/>
                    </a:lnTo>
                    <a:lnTo>
                      <a:pt x="29580" y="762179"/>
                    </a:lnTo>
                    <a:lnTo>
                      <a:pt x="45593" y="804544"/>
                    </a:lnTo>
                    <a:lnTo>
                      <a:pt x="64753" y="845263"/>
                    </a:lnTo>
                    <a:lnTo>
                      <a:pt x="86909" y="884189"/>
                    </a:lnTo>
                    <a:lnTo>
                      <a:pt x="111911" y="921169"/>
                    </a:lnTo>
                    <a:lnTo>
                      <a:pt x="139610" y="956054"/>
                    </a:lnTo>
                    <a:lnTo>
                      <a:pt x="169854" y="988694"/>
                    </a:lnTo>
                    <a:lnTo>
                      <a:pt x="202494" y="1018938"/>
                    </a:lnTo>
                    <a:lnTo>
                      <a:pt x="237380" y="1046636"/>
                    </a:lnTo>
                    <a:lnTo>
                      <a:pt x="274360" y="1071639"/>
                    </a:lnTo>
                    <a:lnTo>
                      <a:pt x="313286" y="1093795"/>
                    </a:lnTo>
                    <a:lnTo>
                      <a:pt x="354006" y="1112954"/>
                    </a:lnTo>
                    <a:lnTo>
                      <a:pt x="396371" y="1128967"/>
                    </a:lnTo>
                    <a:lnTo>
                      <a:pt x="440230" y="1141683"/>
                    </a:lnTo>
                    <a:lnTo>
                      <a:pt x="485433" y="1150952"/>
                    </a:lnTo>
                    <a:lnTo>
                      <a:pt x="531830" y="1156624"/>
                    </a:lnTo>
                    <a:lnTo>
                      <a:pt x="579271" y="1158548"/>
                    </a:lnTo>
                    <a:lnTo>
                      <a:pt x="592607" y="1158361"/>
                    </a:lnTo>
                    <a:lnTo>
                      <a:pt x="632632" y="1155999"/>
                    </a:lnTo>
                    <a:lnTo>
                      <a:pt x="659051" y="1152917"/>
                    </a:lnTo>
                    <a:lnTo>
                      <a:pt x="613233" y="1152110"/>
                    </a:lnTo>
                    <a:lnTo>
                      <a:pt x="567727" y="1147285"/>
                    </a:lnTo>
                    <a:lnTo>
                      <a:pt x="522754" y="1138621"/>
                    </a:lnTo>
                    <a:lnTo>
                      <a:pt x="478535" y="1126300"/>
                    </a:lnTo>
                    <a:lnTo>
                      <a:pt x="435289" y="1110502"/>
                    </a:lnTo>
                    <a:lnTo>
                      <a:pt x="393238" y="1091408"/>
                    </a:lnTo>
                    <a:lnTo>
                      <a:pt x="352600" y="1069199"/>
                    </a:lnTo>
                    <a:lnTo>
                      <a:pt x="313597" y="1044056"/>
                    </a:lnTo>
                    <a:lnTo>
                      <a:pt x="276448" y="1016159"/>
                    </a:lnTo>
                    <a:lnTo>
                      <a:pt x="241374" y="985690"/>
                    </a:lnTo>
                    <a:lnTo>
                      <a:pt x="208596" y="952829"/>
                    </a:lnTo>
                    <a:lnTo>
                      <a:pt x="178332" y="917757"/>
                    </a:lnTo>
                    <a:lnTo>
                      <a:pt x="150805" y="880655"/>
                    </a:lnTo>
                    <a:lnTo>
                      <a:pt x="126233" y="841704"/>
                    </a:lnTo>
                    <a:lnTo>
                      <a:pt x="104837" y="801084"/>
                    </a:lnTo>
                    <a:lnTo>
                      <a:pt x="86837" y="758976"/>
                    </a:lnTo>
                    <a:lnTo>
                      <a:pt x="72454" y="715561"/>
                    </a:lnTo>
                    <a:lnTo>
                      <a:pt x="61908" y="671020"/>
                    </a:lnTo>
                    <a:lnTo>
                      <a:pt x="55419" y="625533"/>
                    </a:lnTo>
                    <a:lnTo>
                      <a:pt x="53207" y="579283"/>
                    </a:lnTo>
                    <a:lnTo>
                      <a:pt x="55061" y="533155"/>
                    </a:lnTo>
                    <a:lnTo>
                      <a:pt x="60552" y="488008"/>
                    </a:lnTo>
                    <a:lnTo>
                      <a:pt x="69574" y="443984"/>
                    </a:lnTo>
                    <a:lnTo>
                      <a:pt x="82018" y="401225"/>
                    </a:lnTo>
                    <a:lnTo>
                      <a:pt x="97777" y="359875"/>
                    </a:lnTo>
                    <a:lnTo>
                      <a:pt x="116744" y="320076"/>
                    </a:lnTo>
                    <a:lnTo>
                      <a:pt x="138812" y="281971"/>
                    </a:lnTo>
                    <a:lnTo>
                      <a:pt x="163873" y="245702"/>
                    </a:lnTo>
                    <a:lnTo>
                      <a:pt x="191820" y="211412"/>
                    </a:lnTo>
                    <a:lnTo>
                      <a:pt x="222546" y="179243"/>
                    </a:lnTo>
                    <a:lnTo>
                      <a:pt x="255943" y="149339"/>
                    </a:lnTo>
                    <a:lnTo>
                      <a:pt x="291905" y="121841"/>
                    </a:lnTo>
                    <a:lnTo>
                      <a:pt x="330323" y="96894"/>
                    </a:lnTo>
                    <a:lnTo>
                      <a:pt x="371091" y="74638"/>
                    </a:lnTo>
                    <a:lnTo>
                      <a:pt x="414101" y="55218"/>
                    </a:lnTo>
                    <a:lnTo>
                      <a:pt x="459246" y="38774"/>
                    </a:lnTo>
                    <a:lnTo>
                      <a:pt x="506418" y="25452"/>
                    </a:lnTo>
                    <a:lnTo>
                      <a:pt x="555511" y="15391"/>
                    </a:lnTo>
                    <a:lnTo>
                      <a:pt x="606416" y="8737"/>
                    </a:lnTo>
                    <a:lnTo>
                      <a:pt x="659028" y="5630"/>
                    </a:lnTo>
                    <a:lnTo>
                      <a:pt x="645848" y="3947"/>
                    </a:lnTo>
                    <a:lnTo>
                      <a:pt x="632584" y="2549"/>
                    </a:lnTo>
                    <a:lnTo>
                      <a:pt x="619235" y="1454"/>
                    </a:lnTo>
                    <a:lnTo>
                      <a:pt x="605797" y="680"/>
                    </a:lnTo>
                    <a:lnTo>
                      <a:pt x="592569" y="190"/>
                    </a:lnTo>
                    <a:lnTo>
                      <a:pt x="579271" y="0"/>
                    </a:lnTo>
                    <a:close/>
                  </a:path>
                </a:pathLst>
              </a:custGeom>
              <a:solidFill>
                <a:srgbClr val="AC1281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64" name="object 50">
                <a:extLst>
                  <a:ext uri="{FF2B5EF4-FFF2-40B4-BE49-F238E27FC236}">
                    <a16:creationId xmlns:a16="http://schemas.microsoft.com/office/drawing/2014/main" id="{9BADFCD7-1A96-5D08-B981-BC31CBC6C644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/>
            </p:nvSpPr>
            <p:spPr>
              <a:xfrm>
                <a:off x="10191067" y="743699"/>
                <a:ext cx="606425" cy="1147445"/>
              </a:xfrm>
              <a:custGeom>
                <a:avLst/>
                <a:gdLst/>
                <a:ahLst/>
                <a:cxnLst/>
                <a:rect l="l" t="t" r="r" b="b"/>
                <a:pathLst>
                  <a:path w="606425" h="1147445">
                    <a:moveTo>
                      <a:pt x="605820" y="0"/>
                    </a:moveTo>
                    <a:lnTo>
                      <a:pt x="553222" y="3105"/>
                    </a:lnTo>
                    <a:lnTo>
                      <a:pt x="502327" y="9759"/>
                    </a:lnTo>
                    <a:lnTo>
                      <a:pt x="453242" y="19819"/>
                    </a:lnTo>
                    <a:lnTo>
                      <a:pt x="406075" y="33141"/>
                    </a:lnTo>
                    <a:lnTo>
                      <a:pt x="360934" y="49584"/>
                    </a:lnTo>
                    <a:lnTo>
                      <a:pt x="317926" y="69005"/>
                    </a:lnTo>
                    <a:lnTo>
                      <a:pt x="277158" y="91260"/>
                    </a:lnTo>
                    <a:lnTo>
                      <a:pt x="238739" y="116208"/>
                    </a:lnTo>
                    <a:lnTo>
                      <a:pt x="202775" y="143705"/>
                    </a:lnTo>
                    <a:lnTo>
                      <a:pt x="169375" y="173609"/>
                    </a:lnTo>
                    <a:lnTo>
                      <a:pt x="138645" y="205778"/>
                    </a:lnTo>
                    <a:lnTo>
                      <a:pt x="110694" y="240068"/>
                    </a:lnTo>
                    <a:lnTo>
                      <a:pt x="85628" y="276337"/>
                    </a:lnTo>
                    <a:lnTo>
                      <a:pt x="63555" y="314442"/>
                    </a:lnTo>
                    <a:lnTo>
                      <a:pt x="44583" y="354241"/>
                    </a:lnTo>
                    <a:lnTo>
                      <a:pt x="28820" y="395591"/>
                    </a:lnTo>
                    <a:lnTo>
                      <a:pt x="16372" y="438349"/>
                    </a:lnTo>
                    <a:lnTo>
                      <a:pt x="7348" y="482372"/>
                    </a:lnTo>
                    <a:lnTo>
                      <a:pt x="1855" y="527519"/>
                    </a:lnTo>
                    <a:lnTo>
                      <a:pt x="0" y="573646"/>
                    </a:lnTo>
                    <a:lnTo>
                      <a:pt x="2208" y="619897"/>
                    </a:lnTo>
                    <a:lnTo>
                      <a:pt x="8689" y="665385"/>
                    </a:lnTo>
                    <a:lnTo>
                      <a:pt x="19222" y="709926"/>
                    </a:lnTo>
                    <a:lnTo>
                      <a:pt x="33588" y="753342"/>
                    </a:lnTo>
                    <a:lnTo>
                      <a:pt x="51568" y="795450"/>
                    </a:lnTo>
                    <a:lnTo>
                      <a:pt x="72942" y="836071"/>
                    </a:lnTo>
                    <a:lnTo>
                      <a:pt x="97492" y="875023"/>
                    </a:lnTo>
                    <a:lnTo>
                      <a:pt x="124998" y="912125"/>
                    </a:lnTo>
                    <a:lnTo>
                      <a:pt x="155241" y="947198"/>
                    </a:lnTo>
                    <a:lnTo>
                      <a:pt x="188002" y="980059"/>
                    </a:lnTo>
                    <a:lnTo>
                      <a:pt x="223061" y="1010528"/>
                    </a:lnTo>
                    <a:lnTo>
                      <a:pt x="260199" y="1038425"/>
                    </a:lnTo>
                    <a:lnTo>
                      <a:pt x="299197" y="1063568"/>
                    </a:lnTo>
                    <a:lnTo>
                      <a:pt x="339836" y="1085777"/>
                    </a:lnTo>
                    <a:lnTo>
                      <a:pt x="381896" y="1104871"/>
                    </a:lnTo>
                    <a:lnTo>
                      <a:pt x="425158" y="1120669"/>
                    </a:lnTo>
                    <a:lnTo>
                      <a:pt x="469404" y="1132990"/>
                    </a:lnTo>
                    <a:lnTo>
                      <a:pt x="514412" y="1141654"/>
                    </a:lnTo>
                    <a:lnTo>
                      <a:pt x="559966" y="1146480"/>
                    </a:lnTo>
                    <a:lnTo>
                      <a:pt x="605844" y="1147286"/>
                    </a:lnTo>
                    <a:lnTo>
                      <a:pt x="559500" y="1138930"/>
                    </a:lnTo>
                    <a:lnTo>
                      <a:pt x="514501" y="1126967"/>
                    </a:lnTo>
                    <a:lnTo>
                      <a:pt x="471004" y="1111554"/>
                    </a:lnTo>
                    <a:lnTo>
                      <a:pt x="429168" y="1092849"/>
                    </a:lnTo>
                    <a:lnTo>
                      <a:pt x="389150" y="1071010"/>
                    </a:lnTo>
                    <a:lnTo>
                      <a:pt x="351110" y="1046195"/>
                    </a:lnTo>
                    <a:lnTo>
                      <a:pt x="315205" y="1018561"/>
                    </a:lnTo>
                    <a:lnTo>
                      <a:pt x="281592" y="988266"/>
                    </a:lnTo>
                    <a:lnTo>
                      <a:pt x="250431" y="955467"/>
                    </a:lnTo>
                    <a:lnTo>
                      <a:pt x="221878" y="920323"/>
                    </a:lnTo>
                    <a:lnTo>
                      <a:pt x="196093" y="882990"/>
                    </a:lnTo>
                    <a:lnTo>
                      <a:pt x="173233" y="843627"/>
                    </a:lnTo>
                    <a:lnTo>
                      <a:pt x="153456" y="802392"/>
                    </a:lnTo>
                    <a:lnTo>
                      <a:pt x="136921" y="759442"/>
                    </a:lnTo>
                    <a:lnTo>
                      <a:pt x="123785" y="714934"/>
                    </a:lnTo>
                    <a:lnTo>
                      <a:pt x="114206" y="669027"/>
                    </a:lnTo>
                    <a:lnTo>
                      <a:pt x="108343" y="621879"/>
                    </a:lnTo>
                    <a:lnTo>
                      <a:pt x="106354" y="573646"/>
                    </a:lnTo>
                    <a:lnTo>
                      <a:pt x="108283" y="525467"/>
                    </a:lnTo>
                    <a:lnTo>
                      <a:pt x="113979" y="478464"/>
                    </a:lnTo>
                    <a:lnTo>
                      <a:pt x="123306" y="432777"/>
                    </a:lnTo>
                    <a:lnTo>
                      <a:pt x="136126" y="388544"/>
                    </a:lnTo>
                    <a:lnTo>
                      <a:pt x="152302" y="345906"/>
                    </a:lnTo>
                    <a:lnTo>
                      <a:pt x="171699" y="305000"/>
                    </a:lnTo>
                    <a:lnTo>
                      <a:pt x="194178" y="265967"/>
                    </a:lnTo>
                    <a:lnTo>
                      <a:pt x="219604" y="228945"/>
                    </a:lnTo>
                    <a:lnTo>
                      <a:pt x="247840" y="194074"/>
                    </a:lnTo>
                    <a:lnTo>
                      <a:pt x="278748" y="161493"/>
                    </a:lnTo>
                    <a:lnTo>
                      <a:pt x="312192" y="131342"/>
                    </a:lnTo>
                    <a:lnTo>
                      <a:pt x="348036" y="103759"/>
                    </a:lnTo>
                    <a:lnTo>
                      <a:pt x="386142" y="78884"/>
                    </a:lnTo>
                    <a:lnTo>
                      <a:pt x="426373" y="56856"/>
                    </a:lnTo>
                    <a:lnTo>
                      <a:pt x="468594" y="37814"/>
                    </a:lnTo>
                    <a:lnTo>
                      <a:pt x="512666" y="21898"/>
                    </a:lnTo>
                    <a:lnTo>
                      <a:pt x="558454" y="9247"/>
                    </a:lnTo>
                    <a:lnTo>
                      <a:pt x="605820" y="0"/>
                    </a:lnTo>
                    <a:close/>
                  </a:path>
                </a:pathLst>
              </a:custGeom>
              <a:solidFill>
                <a:srgbClr val="ED037C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</p:grpSp>
      <p:pic>
        <p:nvPicPr>
          <p:cNvPr id="5" name="Grafik 4" descr="Ein Bild, das Text, Schrift, Grafiken, Logo enthält.&#10;&#10;KI-generierte Inhalte können fehlerhaft sein.">
            <a:extLst>
              <a:ext uri="{FF2B5EF4-FFF2-40B4-BE49-F238E27FC236}">
                <a16:creationId xmlns:a16="http://schemas.microsoft.com/office/drawing/2014/main" id="{0D018660-5E8A-155E-5890-645F6618CF8A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580" y="723833"/>
            <a:ext cx="5894841" cy="2674285"/>
          </a:xfrm>
          <a:prstGeom prst="rect">
            <a:avLst/>
          </a:prstGeom>
        </p:spPr>
      </p:pic>
      <p:pic>
        <p:nvPicPr>
          <p:cNvPr id="8" name="Grafik 7" descr="Ein Bild, das Screenshot, Farbigkeit, Grafiken, Design enthält.&#10;&#10;KI-generierte Inhalte können fehlerhaft sein.">
            <a:extLst>
              <a:ext uri="{FF2B5EF4-FFF2-40B4-BE49-F238E27FC236}">
                <a16:creationId xmlns:a16="http://schemas.microsoft.com/office/drawing/2014/main" id="{D3EA0BC2-5D07-9A2E-A118-CB3AC77E842A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0529" y="1064323"/>
            <a:ext cx="4952200" cy="1688707"/>
          </a:xfrm>
          <a:prstGeom prst="rect">
            <a:avLst/>
          </a:prstGeom>
        </p:spPr>
      </p:pic>
      <p:sp>
        <p:nvSpPr>
          <p:cNvPr id="10" name="object 26">
            <a:extLst>
              <a:ext uri="{FF2B5EF4-FFF2-40B4-BE49-F238E27FC236}">
                <a16:creationId xmlns:a16="http://schemas.microsoft.com/office/drawing/2014/main" id="{348CCD25-6279-FDE6-58DB-8FEDB222A461}"/>
              </a:ext>
            </a:extLst>
          </p:cNvPr>
          <p:cNvSpPr txBox="1"/>
          <p:nvPr/>
        </p:nvSpPr>
        <p:spPr>
          <a:xfrm>
            <a:off x="1067580" y="42122073"/>
            <a:ext cx="14451026" cy="333038"/>
          </a:xfrm>
          <a:prstGeom prst="rect">
            <a:avLst/>
          </a:prstGeom>
        </p:spPr>
        <p:txBody>
          <a:bodyPr vert="horz" wrap="square" lIns="0" tIns="37844" rIns="0" bIns="0" rtlCol="0">
            <a:spAutoFit/>
          </a:bodyPr>
          <a:lstStyle/>
          <a:p>
            <a:pPr marL="27032">
              <a:spcBef>
                <a:spcPts val="298"/>
              </a:spcBef>
            </a:pPr>
            <a:r>
              <a:rPr lang="de-AT" sz="1916" dirty="0">
                <a:solidFill>
                  <a:srgbClr val="231F20"/>
                </a:solidFill>
                <a:latin typeface="Arial"/>
                <a:cs typeface="Arial"/>
              </a:rPr>
              <a:t>SAP Academic Community Conference DACH 2026 – https://sapacc26.ost.ch</a:t>
            </a:r>
            <a:endParaRPr sz="1916" dirty="0">
              <a:latin typeface="Arial"/>
              <a:cs typeface="Arial"/>
            </a:endParaRPr>
          </a:p>
        </p:txBody>
      </p:sp>
      <p:sp>
        <p:nvSpPr>
          <p:cNvPr id="11" name="object 24">
            <a:extLst>
              <a:ext uri="{FF2B5EF4-FFF2-40B4-BE49-F238E27FC236}">
                <a16:creationId xmlns:a16="http://schemas.microsoft.com/office/drawing/2014/main" id="{4BAA5A07-DC06-B144-42B7-8BFEC71F32AC}"/>
              </a:ext>
            </a:extLst>
          </p:cNvPr>
          <p:cNvSpPr txBox="1"/>
          <p:nvPr/>
        </p:nvSpPr>
        <p:spPr>
          <a:xfrm>
            <a:off x="1232580" y="23957000"/>
            <a:ext cx="3345141" cy="948335"/>
          </a:xfrm>
          <a:prstGeom prst="rect">
            <a:avLst/>
          </a:prstGeom>
        </p:spPr>
        <p:txBody>
          <a:bodyPr vert="horz" wrap="square" lIns="0" tIns="37844" rIns="0" bIns="0" rtlCol="0">
            <a:spAutoFit/>
          </a:bodyPr>
          <a:lstStyle/>
          <a:p>
            <a:pPr marL="27032" algn="l">
              <a:spcBef>
                <a:spcPts val="298"/>
              </a:spcBef>
            </a:pP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Prof.</a:t>
            </a:r>
            <a:r>
              <a:rPr sz="1916" b="1" spc="2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spc="-53" dirty="0">
                <a:solidFill>
                  <a:srgbClr val="231F20"/>
                </a:solidFill>
                <a:latin typeface="Arial"/>
                <a:cs typeface="Arial"/>
              </a:rPr>
              <a:t>Dr.</a:t>
            </a:r>
            <a:endParaRPr sz="1916" b="1" dirty="0">
              <a:latin typeface="Arial"/>
              <a:cs typeface="Arial"/>
            </a:endParaRPr>
          </a:p>
          <a:p>
            <a:pPr marL="27032" algn="l">
              <a:spcBef>
                <a:spcPts val="96"/>
              </a:spcBef>
            </a:pPr>
            <a:r>
              <a:rPr sz="1916" b="1" dirty="0">
                <a:solidFill>
                  <a:srgbClr val="231F20"/>
                </a:solidFill>
                <a:latin typeface="Arial"/>
                <a:cs typeface="Arial"/>
              </a:rPr>
              <a:t>Peter</a:t>
            </a:r>
            <a:r>
              <a:rPr sz="1916" b="1" spc="28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b="1" spc="-21" dirty="0">
                <a:solidFill>
                  <a:srgbClr val="231F20"/>
                </a:solidFill>
                <a:latin typeface="Arial"/>
                <a:cs typeface="Arial"/>
              </a:rPr>
              <a:t>Mustermann</a:t>
            </a:r>
            <a:endParaRPr sz="1916" b="1" dirty="0">
              <a:latin typeface="Arial"/>
              <a:cs typeface="Arial"/>
            </a:endParaRPr>
          </a:p>
          <a:p>
            <a:pPr marL="27032" algn="l">
              <a:spcBef>
                <a:spcPts val="96"/>
              </a:spcBef>
            </a:pPr>
            <a:r>
              <a:rPr sz="1916" dirty="0">
                <a:solidFill>
                  <a:srgbClr val="231F20"/>
                </a:solidFill>
                <a:latin typeface="Arial"/>
                <a:cs typeface="Arial"/>
              </a:rPr>
              <a:t>Leiter</a:t>
            </a:r>
            <a:r>
              <a:rPr lang="de-CH" sz="1916" spc="5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dirty="0" err="1">
                <a:solidFill>
                  <a:srgbClr val="231F20"/>
                </a:solidFill>
                <a:latin typeface="Arial"/>
                <a:cs typeface="Arial"/>
              </a:rPr>
              <a:t>Studiengang</a:t>
            </a:r>
            <a:r>
              <a:rPr sz="1916" spc="52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916" spc="-53" dirty="0">
                <a:solidFill>
                  <a:srgbClr val="231F20"/>
                </a:solidFill>
                <a:latin typeface="Arial"/>
                <a:cs typeface="Arial"/>
              </a:rPr>
              <a:t>XY</a:t>
            </a:r>
            <a:endParaRPr sz="1916" dirty="0">
              <a:latin typeface="Arial"/>
              <a:cs typeface="Arial"/>
            </a:endParaRPr>
          </a:p>
        </p:txBody>
      </p:sp>
      <p:pic>
        <p:nvPicPr>
          <p:cNvPr id="12" name="object 27">
            <a:extLst>
              <a:ext uri="{FF2B5EF4-FFF2-40B4-BE49-F238E27FC236}">
                <a16:creationId xmlns:a16="http://schemas.microsoft.com/office/drawing/2014/main" id="{B33675DB-CD64-BD5E-98FD-0D0101E9308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57167" y="20673049"/>
            <a:ext cx="3596193" cy="2900459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AA3EBA6B-4344-024A-FB1C-B717F5CAFC4C}"/>
              </a:ext>
            </a:extLst>
          </p:cNvPr>
          <p:cNvSpPr txBox="1"/>
          <p:nvPr/>
        </p:nvSpPr>
        <p:spPr>
          <a:xfrm>
            <a:off x="591922" y="25354475"/>
            <a:ext cx="4261438" cy="8002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32">
              <a:spcBef>
                <a:spcPts val="426"/>
              </a:spcBef>
            </a:pPr>
            <a:r>
              <a:rPr lang="de-CH" sz="2400" dirty="0">
                <a:solidFill>
                  <a:srgbClr val="0070F2"/>
                </a:solidFill>
                <a:latin typeface="Arial"/>
                <a:cs typeface="Arial"/>
              </a:rPr>
              <a:t>Quellen/Literatur</a:t>
            </a:r>
          </a:p>
          <a:p>
            <a:pPr marL="369932" indent="-342900">
              <a:spcBef>
                <a:spcPts val="223"/>
              </a:spcBef>
              <a:buClr>
                <a:srgbClr val="0070F2"/>
              </a:buCl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31F20"/>
                </a:solidFill>
                <a:latin typeface="Arial"/>
                <a:cs typeface="Arial"/>
              </a:rPr>
              <a:t>Müller, T. (2026, 24. Januar). Quellen nach APA zitieren. SAP. https://www.sap.com/quellen-nach-apa-zitieren</a:t>
            </a:r>
          </a:p>
          <a:p>
            <a:pPr marL="369932" indent="-342900">
              <a:spcBef>
                <a:spcPts val="223"/>
              </a:spcBef>
              <a:buClr>
                <a:srgbClr val="0070F2"/>
              </a:buCl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31F20"/>
                </a:solidFill>
                <a:latin typeface="Arial"/>
                <a:cs typeface="Arial"/>
              </a:rPr>
              <a:t>Müller, T. (2026, 24. Januar). Quellen nach APA zitieren. SAP. https://www.sap.com/quellen-nach-apa-zitieren</a:t>
            </a:r>
          </a:p>
          <a:p>
            <a:pPr marL="369932" indent="-342900">
              <a:spcBef>
                <a:spcPts val="223"/>
              </a:spcBef>
              <a:buClr>
                <a:srgbClr val="0070F2"/>
              </a:buCl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31F20"/>
                </a:solidFill>
                <a:latin typeface="Arial"/>
                <a:cs typeface="Arial"/>
              </a:rPr>
              <a:t>Müller, T. (2026, 24. Januar). Quellen nach APA zitieren. SAP. https://www.sap.com/quellen-nach-apa-zitieren</a:t>
            </a:r>
          </a:p>
          <a:p>
            <a:pPr marL="369932" indent="-342900">
              <a:spcBef>
                <a:spcPts val="223"/>
              </a:spcBef>
              <a:buClr>
                <a:srgbClr val="0070F2"/>
              </a:buCl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31F20"/>
                </a:solidFill>
                <a:latin typeface="Arial"/>
                <a:cs typeface="Arial"/>
              </a:rPr>
              <a:t>Müller, T. (2026, 24. Januar). Quellen nach APA zitieren. SAP. https://www.sap.com/quellen-nach-apa-zitieren</a:t>
            </a:r>
          </a:p>
          <a:p>
            <a:pPr marL="369932" indent="-342900">
              <a:spcBef>
                <a:spcPts val="223"/>
              </a:spcBef>
              <a:buClr>
                <a:srgbClr val="0070F2"/>
              </a:buCl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31F20"/>
                </a:solidFill>
                <a:latin typeface="Arial"/>
                <a:cs typeface="Arial"/>
              </a:rPr>
              <a:t>Müller, T. (2026, 24. Januar). Quellen nach APA zitieren. SAP. https://www.sap.com/quellen-nach-apa-zitieren</a:t>
            </a:r>
          </a:p>
          <a:p>
            <a:pPr marL="369932" indent="-342900">
              <a:spcBef>
                <a:spcPts val="223"/>
              </a:spcBef>
              <a:buClr>
                <a:srgbClr val="0070F2"/>
              </a:buClr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rgbClr val="231F20"/>
                </a:solidFill>
                <a:latin typeface="Arial"/>
                <a:cs typeface="Arial"/>
              </a:rPr>
              <a:t>Müller, T. (2026, 24. Januar). Quellen nach APA zitieren. SAP. https://www.sap.com/quellen-nach-apa-zitieren</a:t>
            </a:r>
            <a:endParaRPr lang="de-CH" sz="2000" u="sng" spc="-21" dirty="0">
              <a:solidFill>
                <a:srgbClr val="231F20"/>
              </a:solidFill>
              <a:uFill>
                <a:solidFill>
                  <a:srgbClr val="ED037C"/>
                </a:solidFill>
              </a:uFill>
              <a:latin typeface="Arial"/>
              <a:cs typeface="Arial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B88CCA5-24C5-1616-CB96-15AB14B1C7B3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917" y="1282393"/>
            <a:ext cx="5960873" cy="92218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ABF4FC5149E95448119FAEAB875D907" ma:contentTypeVersion="10" ma:contentTypeDescription="Ein neues Dokument erstellen." ma:contentTypeScope="" ma:versionID="32aa1071883d6c8730e2323e1c34371a">
  <xsd:schema xmlns:xsd="http://www.w3.org/2001/XMLSchema" xmlns:xs="http://www.w3.org/2001/XMLSchema" xmlns:p="http://schemas.microsoft.com/office/2006/metadata/properties" xmlns:ns2="ed41ac9a-fb51-44fc-a6d6-5a65e82a60c9" xmlns:ns3="e0e51e39-efc0-428d-bf71-17ffb8a6f468" targetNamespace="http://schemas.microsoft.com/office/2006/metadata/properties" ma:root="true" ma:fieldsID="1afadd6bb5ba41bf23d9aff936303f44" ns2:_="" ns3:_="">
    <xsd:import namespace="ed41ac9a-fb51-44fc-a6d6-5a65e82a60c9"/>
    <xsd:import namespace="e0e51e39-efc0-428d-bf71-17ffb8a6f4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41ac9a-fb51-44fc-a6d6-5a65e82a60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f212c26d-ba8a-401b-a725-3045b2045b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51e39-efc0-428d-bf71-17ffb8a6f46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37b3492-829d-4908-a435-8356fd174028}" ma:internalName="TaxCatchAll" ma:showField="CatchAllData" ma:web="e0e51e39-efc0-428d-bf71-17ffb8a6f4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d41ac9a-fb51-44fc-a6d6-5a65e82a60c9">
      <Terms xmlns="http://schemas.microsoft.com/office/infopath/2007/PartnerControls"/>
    </lcf76f155ced4ddcb4097134ff3c332f>
    <TaxCatchAll xmlns="e0e51e39-efc0-428d-bf71-17ffb8a6f468" xsi:nil="true"/>
  </documentManagement>
</p:properties>
</file>

<file path=customXml/itemProps1.xml><?xml version="1.0" encoding="utf-8"?>
<ds:datastoreItem xmlns:ds="http://schemas.openxmlformats.org/officeDocument/2006/customXml" ds:itemID="{9A263C48-C07B-4E92-B042-F6199BF9AE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41ac9a-fb51-44fc-a6d6-5a65e82a60c9"/>
    <ds:schemaRef ds:uri="e0e51e39-efc0-428d-bf71-17ffb8a6f46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3131AC-1256-4DC4-821F-AA3CD48F0C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FA34C39-D903-4973-AB35-1640526C2C85}">
  <ds:schemaRefs>
    <ds:schemaRef ds:uri="http://schemas.microsoft.com/office/2006/metadata/properties"/>
    <ds:schemaRef ds:uri="http://schemas.microsoft.com/office/infopath/2007/PartnerControls"/>
    <ds:schemaRef ds:uri="ed41ac9a-fb51-44fc-a6d6-5a65e82a60c9"/>
    <ds:schemaRef ds:uri="e0e51e39-efc0-428d-bf71-17ffb8a6f46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0</TotalTime>
  <Words>1051</Words>
  <Application>Microsoft Office PowerPoint</Application>
  <PresentationFormat>Benutzerdefiniert</PresentationFormat>
  <Paragraphs>91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Haupttitel gross als möglicher Zweizeiler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Haupttitel gross als möglicher Zweizeiler</dc:title>
  <cp:lastModifiedBy>Valmir Bekiri</cp:lastModifiedBy>
  <cp:revision>4</cp:revision>
  <dcterms:created xsi:type="dcterms:W3CDTF">2023-10-11T12:22:25Z</dcterms:created>
  <dcterms:modified xsi:type="dcterms:W3CDTF">2026-04-02T08:59:14Z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2023-10-11T00:00:00Z</vt:filetime>
  </property>
  <property fmtid="{D5CDD505-2E9C-101B-9397-08002B2CF9AE}" pid="3" name="Creator">
    <vt:lpwstr>Adobe InDesign 18.5 (Windows)</vt:lpwstr>
  </property>
  <property fmtid="{D5CDD505-2E9C-101B-9397-08002B2CF9AE}" pid="4" name="LastSaved">
    <vt:filetime>2023-10-11T00:00:00Z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0x010100BABF4FC5149E95448119FAEAB875D907</vt:lpwstr>
  </property>
  <property fmtid="{D5CDD505-2E9C-101B-9397-08002B2CF9AE}" pid="7" name="MediaServiceImageTags">
    <vt:lpwstr/>
  </property>
</Properties>
</file>